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8"/>
  </p:notesMasterIdLst>
  <p:handoutMasterIdLst>
    <p:handoutMasterId r:id="rId19"/>
  </p:handoutMasterIdLst>
  <p:sldIdLst>
    <p:sldId id="283" r:id="rId5"/>
    <p:sldId id="346" r:id="rId6"/>
    <p:sldId id="347" r:id="rId7"/>
    <p:sldId id="348" r:id="rId8"/>
    <p:sldId id="355" r:id="rId9"/>
    <p:sldId id="349" r:id="rId10"/>
    <p:sldId id="350" r:id="rId11"/>
    <p:sldId id="351" r:id="rId12"/>
    <p:sldId id="352" r:id="rId13"/>
    <p:sldId id="353" r:id="rId14"/>
    <p:sldId id="354" r:id="rId15"/>
    <p:sldId id="288" r:id="rId16"/>
    <p:sldId id="287" r:id="rId1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wdeaner" initials="" lastIdx="9" clrIdx="0"/>
  <p:cmAuthor id="1" name="Kister, Merlin D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A4008"/>
    <a:srgbClr val="F37021"/>
    <a:srgbClr val="FFC000"/>
    <a:srgbClr val="061922"/>
    <a:srgbClr val="B4BABD"/>
    <a:srgbClr val="D7DF23"/>
    <a:srgbClr val="8DC63F"/>
    <a:srgbClr val="0071C5"/>
    <a:srgbClr val="DDDDDD"/>
    <a:srgbClr val="F1F6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8759" autoAdjust="0"/>
    <p:restoredTop sz="99226" autoAdjust="0"/>
  </p:normalViewPr>
  <p:slideViewPr>
    <p:cSldViewPr snapToGrid="0">
      <p:cViewPr varScale="1">
        <p:scale>
          <a:sx n="97" d="100"/>
          <a:sy n="97" d="100"/>
        </p:scale>
        <p:origin x="-504" y="-84"/>
      </p:cViewPr>
      <p:guideLst>
        <p:guide orient="horz" pos="880"/>
        <p:guide pos="288"/>
        <p:guide pos="547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5" d="100"/>
        <a:sy n="105" d="100"/>
      </p:scale>
      <p:origin x="0" y="0"/>
    </p:cViewPr>
  </p:sorterViewPr>
  <p:notesViewPr>
    <p:cSldViewPr>
      <p:cViewPr>
        <p:scale>
          <a:sx n="100" d="100"/>
          <a:sy n="100" d="100"/>
        </p:scale>
        <p:origin x="-2309" y="2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914B7C32-9169-49F6-BD7A-5067B8DB0A44}" type="datetimeFigureOut">
              <a:rPr lang="en-US"/>
              <a:pPr>
                <a:defRPr/>
              </a:pPr>
              <a:t>11/2/2013</a:t>
            </a:fld>
            <a:endParaRPr lang="en-US" dirty="0"/>
          </a:p>
        </p:txBody>
      </p:sp>
      <p:sp>
        <p:nvSpPr>
          <p:cNvPr id="8335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8375B05B-E607-4D82-B97C-98BFBC6612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5467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991E29C4-32EF-49E6-A487-83605AD0B038}" type="datetimeFigureOut">
              <a:rPr lang="en-US"/>
              <a:pPr>
                <a:defRPr/>
              </a:pPr>
              <a:t>11/2/2013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C6B57032-B76D-4852-ACCF-DA5A3151FA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7906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B57032-B76D-4852-ACCF-DA5A3151FAE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8707"/>
            <a:ext cx="8269500" cy="3822320"/>
          </a:xfrm>
          <a:prstGeom prst="rect">
            <a:avLst/>
          </a:prstGeom>
        </p:spPr>
      </p:pic>
      <p:sp>
        <p:nvSpPr>
          <p:cNvPr id="481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624998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378240" y="4353385"/>
            <a:ext cx="4466738" cy="933589"/>
          </a:xfrm>
        </p:spPr>
        <p:txBody>
          <a:bodyPr wrap="square">
            <a:sp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bg1"/>
                </a:solidFill>
                <a:latin typeface="Neo Sans Intel Medium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Verdana" charset="0"/>
              </a:rPr>
              <a:t>Subtitle</a:t>
            </a: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dirty="0" smtClean="0">
                <a:latin typeface="Verdana" charset="0"/>
              </a:rPr>
              <a:t>Additional Info</a:t>
            </a:r>
            <a:endParaRPr lang="en-US" dirty="0" smtClean="0">
              <a:latin typeface="Verdana" charset="0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40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Picture 4" descr="Inte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70663" y="301373"/>
            <a:ext cx="869284" cy="573176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400994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White Logo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l_wht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Blu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l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Covers-0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600"/>
            <a:ext cx="8257308" cy="4102745"/>
          </a:xfrm>
          <a:prstGeom prst="rect">
            <a:avLst/>
          </a:prstGeom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363972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60188" y="3264183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6388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Covers-0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9534"/>
            <a:ext cx="8342654" cy="2904841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782553"/>
            <a:ext cx="6754008" cy="584775"/>
          </a:xfrm>
        </p:spPr>
        <p:txBody>
          <a:bodyPr wrap="squar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9957" y="3750107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2585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2543"/>
            <a:ext cx="8495059" cy="3724780"/>
          </a:xfrm>
          <a:prstGeom prst="rect">
            <a:avLst/>
          </a:prstGeom>
        </p:spPr>
      </p:pic>
      <p:pic>
        <p:nvPicPr>
          <p:cNvPr id="15" name="Picture 14" descr="intel_rgb_3000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99" y="301372"/>
            <a:ext cx="865548" cy="570685"/>
          </a:xfrm>
          <a:prstGeom prst="rect">
            <a:avLst/>
          </a:prstGeom>
        </p:spPr>
      </p:pic>
      <p:sp>
        <p:nvSpPr>
          <p:cNvPr id="10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93531" y="2727579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92333" y="3649814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 Medium"/>
                <a:cs typeface="Neo Sans Intel Medium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5986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-option 2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353050" y="0"/>
            <a:ext cx="379095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-option 3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7684"/>
            <a:ext cx="9144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2466" y="5842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6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379539"/>
            <a:ext cx="4037012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379539"/>
            <a:ext cx="4038600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4025" y="409575"/>
            <a:ext cx="8229600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>Click to edit Master title style</a:t>
            </a:r>
            <a:endParaRPr lang="en-US" altLang="ja-JP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379539"/>
            <a:ext cx="8228012" cy="453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 altLang="ja-JP" dirty="0" smtClean="0"/>
          </a:p>
        </p:txBody>
      </p:sp>
      <p:pic>
        <p:nvPicPr>
          <p:cNvPr id="5" name="Picture 4" descr="Intel_footer_121410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6362701"/>
            <a:ext cx="9144000" cy="495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596390"/>
            <a:ext cx="3257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b="0" i="0" smtClean="0">
                <a:solidFill>
                  <a:schemeClr val="bg1"/>
                </a:solidFill>
                <a:latin typeface="Neo Sans Intel"/>
                <a:ea typeface="Verdana" pitchFamily="34" charset="0"/>
                <a:cs typeface="Neo Sans Intel"/>
              </a:rPr>
              <a:pPr/>
              <a:t>‹#›</a:t>
            </a:fld>
            <a:endParaRPr lang="en-US" sz="800" b="0" i="0" dirty="0">
              <a:solidFill>
                <a:schemeClr val="bg1"/>
              </a:solidFill>
              <a:latin typeface="Neo Sans Intel"/>
              <a:ea typeface="Verdana" pitchFamily="34" charset="0"/>
              <a:cs typeface="Neo Sans Inte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79037" y="6488793"/>
            <a:ext cx="3273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kern="900" spc="120" dirty="0" smtClean="0">
                <a:solidFill>
                  <a:schemeClr val="bg1"/>
                </a:solidFill>
                <a:latin typeface="Neo Sans Intel" pitchFamily="34" charset="0"/>
              </a:rPr>
              <a:t>Moscow Institute</a:t>
            </a:r>
            <a:r>
              <a:rPr lang="en-US" sz="1000" b="1" kern="900" spc="120" baseline="0" dirty="0" smtClean="0">
                <a:solidFill>
                  <a:schemeClr val="bg1"/>
                </a:solidFill>
                <a:latin typeface="Neo Sans Intel" pitchFamily="34" charset="0"/>
              </a:rPr>
              <a:t> of Physics and Technology </a:t>
            </a:r>
            <a:endParaRPr lang="ru-RU" sz="1000" b="1" kern="900" spc="120" dirty="0" err="1" smtClean="0">
              <a:solidFill>
                <a:schemeClr val="bg1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56" r:id="rId1"/>
    <p:sldLayoutId id="2147485972" r:id="rId2"/>
    <p:sldLayoutId id="2147485973" r:id="rId3"/>
    <p:sldLayoutId id="2147485974" r:id="rId4"/>
    <p:sldLayoutId id="2147485963" r:id="rId5"/>
    <p:sldLayoutId id="2147485976" r:id="rId6"/>
    <p:sldLayoutId id="2147485977" r:id="rId7"/>
    <p:sldLayoutId id="2147485957" r:id="rId8"/>
    <p:sldLayoutId id="2147485959" r:id="rId9"/>
    <p:sldLayoutId id="2147485961" r:id="rId10"/>
    <p:sldLayoutId id="2147485962" r:id="rId11"/>
    <p:sldLayoutId id="2147485975" r:id="rId12"/>
    <p:sldLayoutId id="2147485964" r:id="rId13"/>
    <p:sldLayoutId id="2147485971" r:id="rId14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3000" b="0" i="0">
          <a:solidFill>
            <a:schemeClr val="accent1"/>
          </a:solidFill>
          <a:latin typeface="Neo Sans Intel"/>
          <a:ea typeface="+mj-ea"/>
          <a:cs typeface="Neo Sans Intel"/>
        </a:defRPr>
      </a:lvl1pPr>
      <a:lvl2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2pPr>
      <a:lvl3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3pPr>
      <a:lvl4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4pPr>
      <a:lvl5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5pPr>
      <a:lvl6pPr marL="4572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6pPr>
      <a:lvl7pPr marL="9144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7pPr>
      <a:lvl8pPr marL="13716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8pPr>
      <a:lvl9pPr marL="18288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9pPr>
    </p:titleStyle>
    <p:bodyStyle>
      <a:lvl1pPr marL="0" indent="0" algn="l" rtl="0" eaLnBrk="1" fontAlgn="base" hangingPunct="1">
        <a:spcBef>
          <a:spcPct val="75000"/>
        </a:spcBef>
        <a:spcAft>
          <a:spcPct val="0"/>
        </a:spcAft>
        <a:defRPr sz="2400" b="0" i="0">
          <a:solidFill>
            <a:schemeClr val="tx1"/>
          </a:solidFill>
          <a:latin typeface="Neo Sans Intel"/>
          <a:ea typeface="+mn-ea"/>
          <a:cs typeface="Neo Sans Intel"/>
        </a:defRPr>
      </a:lvl1pPr>
      <a:lvl2pPr marL="185738" indent="-184150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Font typeface="Times" pitchFamily="18" charset="0"/>
        <a:buChar char="•"/>
        <a:defRPr sz="2200" b="0" i="0">
          <a:solidFill>
            <a:schemeClr val="tx1"/>
          </a:solidFill>
          <a:latin typeface="Neo Sans Intel"/>
          <a:cs typeface="Neo Sans Intel"/>
        </a:defRPr>
      </a:lvl2pPr>
      <a:lvl3pPr marL="414338" indent="-227013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Neo Sans Intel" pitchFamily="34" charset="0"/>
        <a:buChar char="–"/>
        <a:defRPr sz="2000" b="0" i="0">
          <a:solidFill>
            <a:schemeClr val="tx1"/>
          </a:solidFill>
          <a:latin typeface="Neo Sans Intel"/>
          <a:cs typeface="Neo Sans Intel"/>
        </a:defRPr>
      </a:lvl3pPr>
      <a:lvl4pPr marL="568325" indent="-1524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Neo Sans Intel" pitchFamily="34" charset="0"/>
        <a:buChar char="–"/>
        <a:defRPr sz="1800" b="0" i="0">
          <a:solidFill>
            <a:schemeClr val="tx1"/>
          </a:solidFill>
          <a:latin typeface="Neo Sans Intel"/>
          <a:cs typeface="Neo Sans Intel"/>
        </a:defRPr>
      </a:lvl4pPr>
      <a:lvl5pPr marL="7620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800" b="0" i="0">
          <a:solidFill>
            <a:schemeClr val="tx1"/>
          </a:solidFill>
          <a:latin typeface="Neo Sans Intel"/>
          <a:cs typeface="Neo Sans Intel"/>
        </a:defRPr>
      </a:lvl5pPr>
      <a:lvl6pPr marL="12192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6pPr>
      <a:lvl7pPr marL="16764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7pPr>
      <a:lvl8pPr marL="21336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8pPr>
      <a:lvl9pPr marL="25908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ma"/><Relationship Id="rId2" Type="http://schemas.microsoft.com/office/2007/relationships/media" Target="../media/media10.wma"/><Relationship Id="rId1" Type="http://schemas.openxmlformats.org/officeDocument/2006/relationships/tags" Target="../tags/tag8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wma"/><Relationship Id="rId2" Type="http://schemas.microsoft.com/office/2007/relationships/media" Target="../media/media11.wma"/><Relationship Id="rId1" Type="http://schemas.openxmlformats.org/officeDocument/2006/relationships/tags" Target="../tags/tag9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ma"/><Relationship Id="rId2" Type="http://schemas.microsoft.com/office/2007/relationships/media" Target="../media/media2.wma"/><Relationship Id="rId1" Type="http://schemas.openxmlformats.org/officeDocument/2006/relationships/tags" Target="../tags/tag1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ma"/><Relationship Id="rId2" Type="http://schemas.microsoft.com/office/2007/relationships/media" Target="../media/media3.wma"/><Relationship Id="rId1" Type="http://schemas.openxmlformats.org/officeDocument/2006/relationships/tags" Target="../tags/tag2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ma"/><Relationship Id="rId2" Type="http://schemas.microsoft.com/office/2007/relationships/media" Target="../media/media4.wma"/><Relationship Id="rId1" Type="http://schemas.openxmlformats.org/officeDocument/2006/relationships/tags" Target="../tags/tag3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ma"/><Relationship Id="rId2" Type="http://schemas.microsoft.com/office/2007/relationships/media" Target="../media/media5.wma"/><Relationship Id="rId1" Type="http://schemas.openxmlformats.org/officeDocument/2006/relationships/tags" Target="../tags/tag4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ma"/><Relationship Id="rId2" Type="http://schemas.microsoft.com/office/2007/relationships/media" Target="../media/media6.wma"/><Relationship Id="rId1" Type="http://schemas.openxmlformats.org/officeDocument/2006/relationships/tags" Target="../tags/tag5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ma"/><Relationship Id="rId2" Type="http://schemas.microsoft.com/office/2007/relationships/media" Target="../media/media7.wma"/><Relationship Id="rId1" Type="http://schemas.openxmlformats.org/officeDocument/2006/relationships/tags" Target="../tags/tag6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ma"/><Relationship Id="rId2" Type="http://schemas.microsoft.com/office/2007/relationships/media" Target="../media/media9.wma"/><Relationship Id="rId1" Type="http://schemas.openxmlformats.org/officeDocument/2006/relationships/tags" Target="../tags/tag7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 flipH="1">
            <a:off x="457266" y="2358179"/>
            <a:ext cx="6184385" cy="1169551"/>
          </a:xfrm>
        </p:spPr>
        <p:txBody>
          <a:bodyPr/>
          <a:lstStyle/>
          <a:p>
            <a:r>
              <a:rPr lang="en-US" dirty="0" smtClean="0"/>
              <a:t>MIPT-MIPS 2013</a:t>
            </a:r>
            <a:br>
              <a:rPr lang="en-US" dirty="0" smtClean="0"/>
            </a:br>
            <a:r>
              <a:rPr lang="en-US" dirty="0" smtClean="0"/>
              <a:t>Sequential logic. Critical paths.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378030" y="4528360"/>
            <a:ext cx="4466738" cy="595035"/>
          </a:xfrm>
        </p:spPr>
        <p:txBody>
          <a:bodyPr/>
          <a:lstStyle/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err="1" smtClean="0">
                <a:latin typeface="Neo Sans Intel"/>
              </a:rPr>
              <a:t>Pavel</a:t>
            </a:r>
            <a:r>
              <a:rPr lang="en-US" dirty="0" smtClean="0">
                <a:latin typeface="Neo Sans Intel"/>
              </a:rPr>
              <a:t> </a:t>
            </a:r>
            <a:r>
              <a:rPr lang="en-US" dirty="0" err="1" smtClean="0">
                <a:latin typeface="Neo Sans Intel"/>
              </a:rPr>
              <a:t>Kryukov</a:t>
            </a:r>
            <a:endParaRPr lang="en-US" dirty="0" smtClean="0">
              <a:latin typeface="Neo Sans Intel"/>
            </a:endParaRPr>
          </a:p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Neo Sans Intel"/>
              </a:rPr>
              <a:t>02.11.2013</a:t>
            </a:r>
            <a:endParaRPr lang="en-US" dirty="0">
              <a:latin typeface="Neo Sans Intel"/>
            </a:endParaRPr>
          </a:p>
        </p:txBody>
      </p:sp>
      <p:pic>
        <p:nvPicPr>
          <p:cNvPr id="8" name="Звук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83608"/>
      </p:ext>
    </p:extLst>
  </p:cSld>
  <p:clrMapOvr>
    <a:masterClrMapping/>
  </p:clrMapOvr>
  <p:transition advTm="1541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Example of critical path finding:</a:t>
            </a:r>
            <a:br>
              <a:rPr lang="en-US" dirty="0" smtClean="0"/>
            </a:br>
            <a:r>
              <a:rPr lang="en-US" dirty="0" smtClean="0"/>
              <a:t>Multiplexer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99349" y="636583"/>
            <a:ext cx="3617226" cy="5965465"/>
          </a:xfrm>
        </p:spPr>
      </p:pic>
      <p:sp>
        <p:nvSpPr>
          <p:cNvPr id="5" name="Полилиния 4"/>
          <p:cNvSpPr/>
          <p:nvPr/>
        </p:nvSpPr>
        <p:spPr bwMode="auto">
          <a:xfrm>
            <a:off x="2438400" y="2576263"/>
            <a:ext cx="4969164" cy="2032681"/>
          </a:xfrm>
          <a:custGeom>
            <a:avLst/>
            <a:gdLst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216727 w 4969164"/>
              <a:gd name="connsiteY12" fmla="*/ 1995736 h 2041918"/>
              <a:gd name="connsiteX13" fmla="*/ 2244436 w 4969164"/>
              <a:gd name="connsiteY13" fmla="*/ 1450791 h 2041918"/>
              <a:gd name="connsiteX14" fmla="*/ 2262909 w 4969164"/>
              <a:gd name="connsiteY14" fmla="*/ 1192172 h 2041918"/>
              <a:gd name="connsiteX15" fmla="*/ 2253673 w 4969164"/>
              <a:gd name="connsiteY15" fmla="*/ 905845 h 2041918"/>
              <a:gd name="connsiteX16" fmla="*/ 2244436 w 4969164"/>
              <a:gd name="connsiteY16" fmla="*/ 804245 h 2041918"/>
              <a:gd name="connsiteX17" fmla="*/ 2253673 w 4969164"/>
              <a:gd name="connsiteY17" fmla="*/ 471736 h 2041918"/>
              <a:gd name="connsiteX18" fmla="*/ 2272145 w 4969164"/>
              <a:gd name="connsiteY18" fmla="*/ 444027 h 2041918"/>
              <a:gd name="connsiteX19" fmla="*/ 2346036 w 4969164"/>
              <a:gd name="connsiteY19" fmla="*/ 425554 h 2041918"/>
              <a:gd name="connsiteX20" fmla="*/ 2512291 w 4969164"/>
              <a:gd name="connsiteY20" fmla="*/ 407081 h 2041918"/>
              <a:gd name="connsiteX21" fmla="*/ 2595418 w 4969164"/>
              <a:gd name="connsiteY21" fmla="*/ 397845 h 2041918"/>
              <a:gd name="connsiteX22" fmla="*/ 2706255 w 4969164"/>
              <a:gd name="connsiteY22" fmla="*/ 379372 h 2041918"/>
              <a:gd name="connsiteX23" fmla="*/ 2789382 w 4969164"/>
              <a:gd name="connsiteY23" fmla="*/ 360900 h 2041918"/>
              <a:gd name="connsiteX24" fmla="*/ 2946400 w 4969164"/>
              <a:gd name="connsiteY24" fmla="*/ 351663 h 2041918"/>
              <a:gd name="connsiteX25" fmla="*/ 2992582 w 4969164"/>
              <a:gd name="connsiteY25" fmla="*/ 342427 h 2041918"/>
              <a:gd name="connsiteX26" fmla="*/ 3057236 w 4969164"/>
              <a:gd name="connsiteY26" fmla="*/ 333191 h 2041918"/>
              <a:gd name="connsiteX27" fmla="*/ 3094182 w 4969164"/>
              <a:gd name="connsiteY27" fmla="*/ 323954 h 2041918"/>
              <a:gd name="connsiteX28" fmla="*/ 3205018 w 4969164"/>
              <a:gd name="connsiteY28" fmla="*/ 305481 h 2041918"/>
              <a:gd name="connsiteX29" fmla="*/ 3297382 w 4969164"/>
              <a:gd name="connsiteY29" fmla="*/ 287009 h 2041918"/>
              <a:gd name="connsiteX30" fmla="*/ 3352800 w 4969164"/>
              <a:gd name="connsiteY30" fmla="*/ 259300 h 2041918"/>
              <a:gd name="connsiteX31" fmla="*/ 3389745 w 4969164"/>
              <a:gd name="connsiteY31" fmla="*/ 203881 h 2041918"/>
              <a:gd name="connsiteX32" fmla="*/ 3417455 w 4969164"/>
              <a:gd name="connsiteY32" fmla="*/ 185409 h 2041918"/>
              <a:gd name="connsiteX33" fmla="*/ 3491345 w 4969164"/>
              <a:gd name="connsiteY33" fmla="*/ 129991 h 2041918"/>
              <a:gd name="connsiteX34" fmla="*/ 3537527 w 4969164"/>
              <a:gd name="connsiteY34" fmla="*/ 111518 h 2041918"/>
              <a:gd name="connsiteX35" fmla="*/ 3620655 w 4969164"/>
              <a:gd name="connsiteY35" fmla="*/ 83809 h 2041918"/>
              <a:gd name="connsiteX36" fmla="*/ 3694545 w 4969164"/>
              <a:gd name="connsiteY36" fmla="*/ 56100 h 2041918"/>
              <a:gd name="connsiteX37" fmla="*/ 3823855 w 4969164"/>
              <a:gd name="connsiteY37" fmla="*/ 19154 h 2041918"/>
              <a:gd name="connsiteX38" fmla="*/ 4756727 w 4969164"/>
              <a:gd name="connsiteY38" fmla="*/ 19154 h 2041918"/>
              <a:gd name="connsiteX39" fmla="*/ 4913745 w 4969164"/>
              <a:gd name="connsiteY39" fmla="*/ 681 h 2041918"/>
              <a:gd name="connsiteX40" fmla="*/ 4969164 w 4969164"/>
              <a:gd name="connsiteY40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216727 w 4969164"/>
              <a:gd name="connsiteY12" fmla="*/ 1995736 h 2041918"/>
              <a:gd name="connsiteX13" fmla="*/ 2244436 w 4969164"/>
              <a:gd name="connsiteY13" fmla="*/ 1450791 h 2041918"/>
              <a:gd name="connsiteX14" fmla="*/ 2262909 w 4969164"/>
              <a:gd name="connsiteY14" fmla="*/ 1192172 h 2041918"/>
              <a:gd name="connsiteX15" fmla="*/ 2253673 w 4969164"/>
              <a:gd name="connsiteY15" fmla="*/ 905845 h 2041918"/>
              <a:gd name="connsiteX16" fmla="*/ 2244436 w 4969164"/>
              <a:gd name="connsiteY16" fmla="*/ 804245 h 2041918"/>
              <a:gd name="connsiteX17" fmla="*/ 2253673 w 4969164"/>
              <a:gd name="connsiteY17" fmla="*/ 471736 h 2041918"/>
              <a:gd name="connsiteX18" fmla="*/ 2272145 w 4969164"/>
              <a:gd name="connsiteY18" fmla="*/ 111518 h 2041918"/>
              <a:gd name="connsiteX19" fmla="*/ 2346036 w 4969164"/>
              <a:gd name="connsiteY19" fmla="*/ 425554 h 2041918"/>
              <a:gd name="connsiteX20" fmla="*/ 2512291 w 4969164"/>
              <a:gd name="connsiteY20" fmla="*/ 407081 h 2041918"/>
              <a:gd name="connsiteX21" fmla="*/ 2595418 w 4969164"/>
              <a:gd name="connsiteY21" fmla="*/ 397845 h 2041918"/>
              <a:gd name="connsiteX22" fmla="*/ 2706255 w 4969164"/>
              <a:gd name="connsiteY22" fmla="*/ 379372 h 2041918"/>
              <a:gd name="connsiteX23" fmla="*/ 2789382 w 4969164"/>
              <a:gd name="connsiteY23" fmla="*/ 360900 h 2041918"/>
              <a:gd name="connsiteX24" fmla="*/ 2946400 w 4969164"/>
              <a:gd name="connsiteY24" fmla="*/ 351663 h 2041918"/>
              <a:gd name="connsiteX25" fmla="*/ 2992582 w 4969164"/>
              <a:gd name="connsiteY25" fmla="*/ 342427 h 2041918"/>
              <a:gd name="connsiteX26" fmla="*/ 3057236 w 4969164"/>
              <a:gd name="connsiteY26" fmla="*/ 333191 h 2041918"/>
              <a:gd name="connsiteX27" fmla="*/ 3094182 w 4969164"/>
              <a:gd name="connsiteY27" fmla="*/ 323954 h 2041918"/>
              <a:gd name="connsiteX28" fmla="*/ 3205018 w 4969164"/>
              <a:gd name="connsiteY28" fmla="*/ 305481 h 2041918"/>
              <a:gd name="connsiteX29" fmla="*/ 3297382 w 4969164"/>
              <a:gd name="connsiteY29" fmla="*/ 287009 h 2041918"/>
              <a:gd name="connsiteX30" fmla="*/ 3352800 w 4969164"/>
              <a:gd name="connsiteY30" fmla="*/ 259300 h 2041918"/>
              <a:gd name="connsiteX31" fmla="*/ 3389745 w 4969164"/>
              <a:gd name="connsiteY31" fmla="*/ 203881 h 2041918"/>
              <a:gd name="connsiteX32" fmla="*/ 3417455 w 4969164"/>
              <a:gd name="connsiteY32" fmla="*/ 185409 h 2041918"/>
              <a:gd name="connsiteX33" fmla="*/ 3491345 w 4969164"/>
              <a:gd name="connsiteY33" fmla="*/ 129991 h 2041918"/>
              <a:gd name="connsiteX34" fmla="*/ 3537527 w 4969164"/>
              <a:gd name="connsiteY34" fmla="*/ 111518 h 2041918"/>
              <a:gd name="connsiteX35" fmla="*/ 3620655 w 4969164"/>
              <a:gd name="connsiteY35" fmla="*/ 83809 h 2041918"/>
              <a:gd name="connsiteX36" fmla="*/ 3694545 w 4969164"/>
              <a:gd name="connsiteY36" fmla="*/ 56100 h 2041918"/>
              <a:gd name="connsiteX37" fmla="*/ 3823855 w 4969164"/>
              <a:gd name="connsiteY37" fmla="*/ 19154 h 2041918"/>
              <a:gd name="connsiteX38" fmla="*/ 4756727 w 4969164"/>
              <a:gd name="connsiteY38" fmla="*/ 19154 h 2041918"/>
              <a:gd name="connsiteX39" fmla="*/ 4913745 w 4969164"/>
              <a:gd name="connsiteY39" fmla="*/ 681 h 2041918"/>
              <a:gd name="connsiteX40" fmla="*/ 4969164 w 4969164"/>
              <a:gd name="connsiteY40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216727 w 4969164"/>
              <a:gd name="connsiteY12" fmla="*/ 1995736 h 2041918"/>
              <a:gd name="connsiteX13" fmla="*/ 2244436 w 4969164"/>
              <a:gd name="connsiteY13" fmla="*/ 1450791 h 2041918"/>
              <a:gd name="connsiteX14" fmla="*/ 2262909 w 4969164"/>
              <a:gd name="connsiteY14" fmla="*/ 1192172 h 2041918"/>
              <a:gd name="connsiteX15" fmla="*/ 2253673 w 4969164"/>
              <a:gd name="connsiteY15" fmla="*/ 905845 h 2041918"/>
              <a:gd name="connsiteX16" fmla="*/ 2244436 w 4969164"/>
              <a:gd name="connsiteY16" fmla="*/ 804245 h 2041918"/>
              <a:gd name="connsiteX17" fmla="*/ 2253673 w 4969164"/>
              <a:gd name="connsiteY17" fmla="*/ 471736 h 2041918"/>
              <a:gd name="connsiteX18" fmla="*/ 2272145 w 4969164"/>
              <a:gd name="connsiteY18" fmla="*/ 111518 h 2041918"/>
              <a:gd name="connsiteX19" fmla="*/ 2641600 w 4969164"/>
              <a:gd name="connsiteY19" fmla="*/ 120754 h 2041918"/>
              <a:gd name="connsiteX20" fmla="*/ 2346036 w 4969164"/>
              <a:gd name="connsiteY20" fmla="*/ 425554 h 2041918"/>
              <a:gd name="connsiteX21" fmla="*/ 2512291 w 4969164"/>
              <a:gd name="connsiteY21" fmla="*/ 407081 h 2041918"/>
              <a:gd name="connsiteX22" fmla="*/ 2595418 w 4969164"/>
              <a:gd name="connsiteY22" fmla="*/ 397845 h 2041918"/>
              <a:gd name="connsiteX23" fmla="*/ 2706255 w 4969164"/>
              <a:gd name="connsiteY23" fmla="*/ 379372 h 2041918"/>
              <a:gd name="connsiteX24" fmla="*/ 2789382 w 4969164"/>
              <a:gd name="connsiteY24" fmla="*/ 360900 h 2041918"/>
              <a:gd name="connsiteX25" fmla="*/ 2946400 w 4969164"/>
              <a:gd name="connsiteY25" fmla="*/ 351663 h 2041918"/>
              <a:gd name="connsiteX26" fmla="*/ 2992582 w 4969164"/>
              <a:gd name="connsiteY26" fmla="*/ 342427 h 2041918"/>
              <a:gd name="connsiteX27" fmla="*/ 3057236 w 4969164"/>
              <a:gd name="connsiteY27" fmla="*/ 333191 h 2041918"/>
              <a:gd name="connsiteX28" fmla="*/ 3094182 w 4969164"/>
              <a:gd name="connsiteY28" fmla="*/ 323954 h 2041918"/>
              <a:gd name="connsiteX29" fmla="*/ 3205018 w 4969164"/>
              <a:gd name="connsiteY29" fmla="*/ 305481 h 2041918"/>
              <a:gd name="connsiteX30" fmla="*/ 3297382 w 4969164"/>
              <a:gd name="connsiteY30" fmla="*/ 287009 h 2041918"/>
              <a:gd name="connsiteX31" fmla="*/ 3352800 w 4969164"/>
              <a:gd name="connsiteY31" fmla="*/ 259300 h 2041918"/>
              <a:gd name="connsiteX32" fmla="*/ 3389745 w 4969164"/>
              <a:gd name="connsiteY32" fmla="*/ 203881 h 2041918"/>
              <a:gd name="connsiteX33" fmla="*/ 3417455 w 4969164"/>
              <a:gd name="connsiteY33" fmla="*/ 185409 h 2041918"/>
              <a:gd name="connsiteX34" fmla="*/ 3491345 w 4969164"/>
              <a:gd name="connsiteY34" fmla="*/ 129991 h 2041918"/>
              <a:gd name="connsiteX35" fmla="*/ 3537527 w 4969164"/>
              <a:gd name="connsiteY35" fmla="*/ 111518 h 2041918"/>
              <a:gd name="connsiteX36" fmla="*/ 3620655 w 4969164"/>
              <a:gd name="connsiteY36" fmla="*/ 83809 h 2041918"/>
              <a:gd name="connsiteX37" fmla="*/ 3694545 w 4969164"/>
              <a:gd name="connsiteY37" fmla="*/ 56100 h 2041918"/>
              <a:gd name="connsiteX38" fmla="*/ 3823855 w 4969164"/>
              <a:gd name="connsiteY38" fmla="*/ 19154 h 2041918"/>
              <a:gd name="connsiteX39" fmla="*/ 4756727 w 4969164"/>
              <a:gd name="connsiteY39" fmla="*/ 19154 h 2041918"/>
              <a:gd name="connsiteX40" fmla="*/ 4913745 w 4969164"/>
              <a:gd name="connsiteY40" fmla="*/ 681 h 2041918"/>
              <a:gd name="connsiteX41" fmla="*/ 4969164 w 4969164"/>
              <a:gd name="connsiteY41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216727 w 4969164"/>
              <a:gd name="connsiteY12" fmla="*/ 1995736 h 2041918"/>
              <a:gd name="connsiteX13" fmla="*/ 2244436 w 4969164"/>
              <a:gd name="connsiteY13" fmla="*/ 1450791 h 2041918"/>
              <a:gd name="connsiteX14" fmla="*/ 2262909 w 4969164"/>
              <a:gd name="connsiteY14" fmla="*/ 1192172 h 2041918"/>
              <a:gd name="connsiteX15" fmla="*/ 2253673 w 4969164"/>
              <a:gd name="connsiteY15" fmla="*/ 905845 h 2041918"/>
              <a:gd name="connsiteX16" fmla="*/ 2244436 w 4969164"/>
              <a:gd name="connsiteY16" fmla="*/ 804245 h 2041918"/>
              <a:gd name="connsiteX17" fmla="*/ 2253673 w 4969164"/>
              <a:gd name="connsiteY17" fmla="*/ 471736 h 2041918"/>
              <a:gd name="connsiteX18" fmla="*/ 2272145 w 4969164"/>
              <a:gd name="connsiteY18" fmla="*/ 111518 h 2041918"/>
              <a:gd name="connsiteX19" fmla="*/ 2346036 w 4969164"/>
              <a:gd name="connsiteY19" fmla="*/ 425554 h 2041918"/>
              <a:gd name="connsiteX20" fmla="*/ 2512291 w 4969164"/>
              <a:gd name="connsiteY20" fmla="*/ 407081 h 2041918"/>
              <a:gd name="connsiteX21" fmla="*/ 2595418 w 4969164"/>
              <a:gd name="connsiteY21" fmla="*/ 397845 h 2041918"/>
              <a:gd name="connsiteX22" fmla="*/ 2706255 w 4969164"/>
              <a:gd name="connsiteY22" fmla="*/ 379372 h 2041918"/>
              <a:gd name="connsiteX23" fmla="*/ 2789382 w 4969164"/>
              <a:gd name="connsiteY23" fmla="*/ 360900 h 2041918"/>
              <a:gd name="connsiteX24" fmla="*/ 2946400 w 4969164"/>
              <a:gd name="connsiteY24" fmla="*/ 351663 h 2041918"/>
              <a:gd name="connsiteX25" fmla="*/ 2992582 w 4969164"/>
              <a:gd name="connsiteY25" fmla="*/ 342427 h 2041918"/>
              <a:gd name="connsiteX26" fmla="*/ 3057236 w 4969164"/>
              <a:gd name="connsiteY26" fmla="*/ 333191 h 2041918"/>
              <a:gd name="connsiteX27" fmla="*/ 3094182 w 4969164"/>
              <a:gd name="connsiteY27" fmla="*/ 323954 h 2041918"/>
              <a:gd name="connsiteX28" fmla="*/ 3205018 w 4969164"/>
              <a:gd name="connsiteY28" fmla="*/ 305481 h 2041918"/>
              <a:gd name="connsiteX29" fmla="*/ 3297382 w 4969164"/>
              <a:gd name="connsiteY29" fmla="*/ 287009 h 2041918"/>
              <a:gd name="connsiteX30" fmla="*/ 3352800 w 4969164"/>
              <a:gd name="connsiteY30" fmla="*/ 259300 h 2041918"/>
              <a:gd name="connsiteX31" fmla="*/ 3389745 w 4969164"/>
              <a:gd name="connsiteY31" fmla="*/ 203881 h 2041918"/>
              <a:gd name="connsiteX32" fmla="*/ 3417455 w 4969164"/>
              <a:gd name="connsiteY32" fmla="*/ 185409 h 2041918"/>
              <a:gd name="connsiteX33" fmla="*/ 3491345 w 4969164"/>
              <a:gd name="connsiteY33" fmla="*/ 129991 h 2041918"/>
              <a:gd name="connsiteX34" fmla="*/ 3537527 w 4969164"/>
              <a:gd name="connsiteY34" fmla="*/ 111518 h 2041918"/>
              <a:gd name="connsiteX35" fmla="*/ 3620655 w 4969164"/>
              <a:gd name="connsiteY35" fmla="*/ 83809 h 2041918"/>
              <a:gd name="connsiteX36" fmla="*/ 3694545 w 4969164"/>
              <a:gd name="connsiteY36" fmla="*/ 56100 h 2041918"/>
              <a:gd name="connsiteX37" fmla="*/ 3823855 w 4969164"/>
              <a:gd name="connsiteY37" fmla="*/ 19154 h 2041918"/>
              <a:gd name="connsiteX38" fmla="*/ 4756727 w 4969164"/>
              <a:gd name="connsiteY38" fmla="*/ 19154 h 2041918"/>
              <a:gd name="connsiteX39" fmla="*/ 4913745 w 4969164"/>
              <a:gd name="connsiteY39" fmla="*/ 681 h 2041918"/>
              <a:gd name="connsiteX40" fmla="*/ 4969164 w 4969164"/>
              <a:gd name="connsiteY40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216727 w 4969164"/>
              <a:gd name="connsiteY12" fmla="*/ 1995736 h 2041918"/>
              <a:gd name="connsiteX13" fmla="*/ 2244436 w 4969164"/>
              <a:gd name="connsiteY13" fmla="*/ 1450791 h 2041918"/>
              <a:gd name="connsiteX14" fmla="*/ 2262909 w 4969164"/>
              <a:gd name="connsiteY14" fmla="*/ 1192172 h 2041918"/>
              <a:gd name="connsiteX15" fmla="*/ 2253673 w 4969164"/>
              <a:gd name="connsiteY15" fmla="*/ 905845 h 2041918"/>
              <a:gd name="connsiteX16" fmla="*/ 2244436 w 4969164"/>
              <a:gd name="connsiteY16" fmla="*/ 804245 h 2041918"/>
              <a:gd name="connsiteX17" fmla="*/ 2253673 w 4969164"/>
              <a:gd name="connsiteY17" fmla="*/ 471736 h 2041918"/>
              <a:gd name="connsiteX18" fmla="*/ 2272145 w 4969164"/>
              <a:gd name="connsiteY18" fmla="*/ 111518 h 2041918"/>
              <a:gd name="connsiteX19" fmla="*/ 2346036 w 4969164"/>
              <a:gd name="connsiteY19" fmla="*/ 425554 h 2041918"/>
              <a:gd name="connsiteX20" fmla="*/ 2512291 w 4969164"/>
              <a:gd name="connsiteY20" fmla="*/ 407081 h 2041918"/>
              <a:gd name="connsiteX21" fmla="*/ 2595418 w 4969164"/>
              <a:gd name="connsiteY21" fmla="*/ 397845 h 2041918"/>
              <a:gd name="connsiteX22" fmla="*/ 2706255 w 4969164"/>
              <a:gd name="connsiteY22" fmla="*/ 379372 h 2041918"/>
              <a:gd name="connsiteX23" fmla="*/ 2789382 w 4969164"/>
              <a:gd name="connsiteY23" fmla="*/ 360900 h 2041918"/>
              <a:gd name="connsiteX24" fmla="*/ 2946400 w 4969164"/>
              <a:gd name="connsiteY24" fmla="*/ 351663 h 2041918"/>
              <a:gd name="connsiteX25" fmla="*/ 2992582 w 4969164"/>
              <a:gd name="connsiteY25" fmla="*/ 342427 h 2041918"/>
              <a:gd name="connsiteX26" fmla="*/ 3057236 w 4969164"/>
              <a:gd name="connsiteY26" fmla="*/ 333191 h 2041918"/>
              <a:gd name="connsiteX27" fmla="*/ 3094182 w 4969164"/>
              <a:gd name="connsiteY27" fmla="*/ 323954 h 2041918"/>
              <a:gd name="connsiteX28" fmla="*/ 3205018 w 4969164"/>
              <a:gd name="connsiteY28" fmla="*/ 305481 h 2041918"/>
              <a:gd name="connsiteX29" fmla="*/ 3297382 w 4969164"/>
              <a:gd name="connsiteY29" fmla="*/ 287009 h 2041918"/>
              <a:gd name="connsiteX30" fmla="*/ 3352800 w 4969164"/>
              <a:gd name="connsiteY30" fmla="*/ 259300 h 2041918"/>
              <a:gd name="connsiteX31" fmla="*/ 3389745 w 4969164"/>
              <a:gd name="connsiteY31" fmla="*/ 203881 h 2041918"/>
              <a:gd name="connsiteX32" fmla="*/ 3417455 w 4969164"/>
              <a:gd name="connsiteY32" fmla="*/ 185409 h 2041918"/>
              <a:gd name="connsiteX33" fmla="*/ 3491345 w 4969164"/>
              <a:gd name="connsiteY33" fmla="*/ 129991 h 2041918"/>
              <a:gd name="connsiteX34" fmla="*/ 3537527 w 4969164"/>
              <a:gd name="connsiteY34" fmla="*/ 111518 h 2041918"/>
              <a:gd name="connsiteX35" fmla="*/ 3620655 w 4969164"/>
              <a:gd name="connsiteY35" fmla="*/ 83809 h 2041918"/>
              <a:gd name="connsiteX36" fmla="*/ 3694545 w 4969164"/>
              <a:gd name="connsiteY36" fmla="*/ 56100 h 2041918"/>
              <a:gd name="connsiteX37" fmla="*/ 3823855 w 4969164"/>
              <a:gd name="connsiteY37" fmla="*/ 19154 h 2041918"/>
              <a:gd name="connsiteX38" fmla="*/ 4756727 w 4969164"/>
              <a:gd name="connsiteY38" fmla="*/ 19154 h 2041918"/>
              <a:gd name="connsiteX39" fmla="*/ 4913745 w 4969164"/>
              <a:gd name="connsiteY39" fmla="*/ 681 h 2041918"/>
              <a:gd name="connsiteX40" fmla="*/ 4969164 w 4969164"/>
              <a:gd name="connsiteY40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216727 w 4969164"/>
              <a:gd name="connsiteY12" fmla="*/ 1995736 h 2041918"/>
              <a:gd name="connsiteX13" fmla="*/ 2244436 w 4969164"/>
              <a:gd name="connsiteY13" fmla="*/ 1450791 h 2041918"/>
              <a:gd name="connsiteX14" fmla="*/ 2262909 w 4969164"/>
              <a:gd name="connsiteY14" fmla="*/ 1192172 h 2041918"/>
              <a:gd name="connsiteX15" fmla="*/ 2253673 w 4969164"/>
              <a:gd name="connsiteY15" fmla="*/ 905845 h 2041918"/>
              <a:gd name="connsiteX16" fmla="*/ 2244436 w 4969164"/>
              <a:gd name="connsiteY16" fmla="*/ 804245 h 2041918"/>
              <a:gd name="connsiteX17" fmla="*/ 2253673 w 4969164"/>
              <a:gd name="connsiteY17" fmla="*/ 471736 h 2041918"/>
              <a:gd name="connsiteX18" fmla="*/ 2272145 w 4969164"/>
              <a:gd name="connsiteY18" fmla="*/ 111518 h 2041918"/>
              <a:gd name="connsiteX19" fmla="*/ 2512291 w 4969164"/>
              <a:gd name="connsiteY19" fmla="*/ 407081 h 2041918"/>
              <a:gd name="connsiteX20" fmla="*/ 2595418 w 4969164"/>
              <a:gd name="connsiteY20" fmla="*/ 397845 h 2041918"/>
              <a:gd name="connsiteX21" fmla="*/ 2706255 w 4969164"/>
              <a:gd name="connsiteY21" fmla="*/ 379372 h 2041918"/>
              <a:gd name="connsiteX22" fmla="*/ 2789382 w 4969164"/>
              <a:gd name="connsiteY22" fmla="*/ 360900 h 2041918"/>
              <a:gd name="connsiteX23" fmla="*/ 2946400 w 4969164"/>
              <a:gd name="connsiteY23" fmla="*/ 351663 h 2041918"/>
              <a:gd name="connsiteX24" fmla="*/ 2992582 w 4969164"/>
              <a:gd name="connsiteY24" fmla="*/ 342427 h 2041918"/>
              <a:gd name="connsiteX25" fmla="*/ 3057236 w 4969164"/>
              <a:gd name="connsiteY25" fmla="*/ 333191 h 2041918"/>
              <a:gd name="connsiteX26" fmla="*/ 3094182 w 4969164"/>
              <a:gd name="connsiteY26" fmla="*/ 323954 h 2041918"/>
              <a:gd name="connsiteX27" fmla="*/ 3205018 w 4969164"/>
              <a:gd name="connsiteY27" fmla="*/ 305481 h 2041918"/>
              <a:gd name="connsiteX28" fmla="*/ 3297382 w 4969164"/>
              <a:gd name="connsiteY28" fmla="*/ 287009 h 2041918"/>
              <a:gd name="connsiteX29" fmla="*/ 3352800 w 4969164"/>
              <a:gd name="connsiteY29" fmla="*/ 259300 h 2041918"/>
              <a:gd name="connsiteX30" fmla="*/ 3389745 w 4969164"/>
              <a:gd name="connsiteY30" fmla="*/ 203881 h 2041918"/>
              <a:gd name="connsiteX31" fmla="*/ 3417455 w 4969164"/>
              <a:gd name="connsiteY31" fmla="*/ 185409 h 2041918"/>
              <a:gd name="connsiteX32" fmla="*/ 3491345 w 4969164"/>
              <a:gd name="connsiteY32" fmla="*/ 129991 h 2041918"/>
              <a:gd name="connsiteX33" fmla="*/ 3537527 w 4969164"/>
              <a:gd name="connsiteY33" fmla="*/ 111518 h 2041918"/>
              <a:gd name="connsiteX34" fmla="*/ 3620655 w 4969164"/>
              <a:gd name="connsiteY34" fmla="*/ 83809 h 2041918"/>
              <a:gd name="connsiteX35" fmla="*/ 3694545 w 4969164"/>
              <a:gd name="connsiteY35" fmla="*/ 56100 h 2041918"/>
              <a:gd name="connsiteX36" fmla="*/ 3823855 w 4969164"/>
              <a:gd name="connsiteY36" fmla="*/ 19154 h 2041918"/>
              <a:gd name="connsiteX37" fmla="*/ 4756727 w 4969164"/>
              <a:gd name="connsiteY37" fmla="*/ 19154 h 2041918"/>
              <a:gd name="connsiteX38" fmla="*/ 4913745 w 4969164"/>
              <a:gd name="connsiteY38" fmla="*/ 681 h 2041918"/>
              <a:gd name="connsiteX39" fmla="*/ 4969164 w 4969164"/>
              <a:gd name="connsiteY39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216727 w 4969164"/>
              <a:gd name="connsiteY12" fmla="*/ 1995736 h 2041918"/>
              <a:gd name="connsiteX13" fmla="*/ 2244436 w 4969164"/>
              <a:gd name="connsiteY13" fmla="*/ 1450791 h 2041918"/>
              <a:gd name="connsiteX14" fmla="*/ 2262909 w 4969164"/>
              <a:gd name="connsiteY14" fmla="*/ 1192172 h 2041918"/>
              <a:gd name="connsiteX15" fmla="*/ 2253673 w 4969164"/>
              <a:gd name="connsiteY15" fmla="*/ 905845 h 2041918"/>
              <a:gd name="connsiteX16" fmla="*/ 2244436 w 4969164"/>
              <a:gd name="connsiteY16" fmla="*/ 804245 h 2041918"/>
              <a:gd name="connsiteX17" fmla="*/ 2253673 w 4969164"/>
              <a:gd name="connsiteY17" fmla="*/ 471736 h 2041918"/>
              <a:gd name="connsiteX18" fmla="*/ 2272145 w 4969164"/>
              <a:gd name="connsiteY18" fmla="*/ 111518 h 2041918"/>
              <a:gd name="connsiteX19" fmla="*/ 2595418 w 4969164"/>
              <a:gd name="connsiteY19" fmla="*/ 397845 h 2041918"/>
              <a:gd name="connsiteX20" fmla="*/ 2706255 w 4969164"/>
              <a:gd name="connsiteY20" fmla="*/ 379372 h 2041918"/>
              <a:gd name="connsiteX21" fmla="*/ 2789382 w 4969164"/>
              <a:gd name="connsiteY21" fmla="*/ 360900 h 2041918"/>
              <a:gd name="connsiteX22" fmla="*/ 2946400 w 4969164"/>
              <a:gd name="connsiteY22" fmla="*/ 351663 h 2041918"/>
              <a:gd name="connsiteX23" fmla="*/ 2992582 w 4969164"/>
              <a:gd name="connsiteY23" fmla="*/ 342427 h 2041918"/>
              <a:gd name="connsiteX24" fmla="*/ 3057236 w 4969164"/>
              <a:gd name="connsiteY24" fmla="*/ 333191 h 2041918"/>
              <a:gd name="connsiteX25" fmla="*/ 3094182 w 4969164"/>
              <a:gd name="connsiteY25" fmla="*/ 323954 h 2041918"/>
              <a:gd name="connsiteX26" fmla="*/ 3205018 w 4969164"/>
              <a:gd name="connsiteY26" fmla="*/ 305481 h 2041918"/>
              <a:gd name="connsiteX27" fmla="*/ 3297382 w 4969164"/>
              <a:gd name="connsiteY27" fmla="*/ 287009 h 2041918"/>
              <a:gd name="connsiteX28" fmla="*/ 3352800 w 4969164"/>
              <a:gd name="connsiteY28" fmla="*/ 259300 h 2041918"/>
              <a:gd name="connsiteX29" fmla="*/ 3389745 w 4969164"/>
              <a:gd name="connsiteY29" fmla="*/ 203881 h 2041918"/>
              <a:gd name="connsiteX30" fmla="*/ 3417455 w 4969164"/>
              <a:gd name="connsiteY30" fmla="*/ 185409 h 2041918"/>
              <a:gd name="connsiteX31" fmla="*/ 3491345 w 4969164"/>
              <a:gd name="connsiteY31" fmla="*/ 129991 h 2041918"/>
              <a:gd name="connsiteX32" fmla="*/ 3537527 w 4969164"/>
              <a:gd name="connsiteY32" fmla="*/ 111518 h 2041918"/>
              <a:gd name="connsiteX33" fmla="*/ 3620655 w 4969164"/>
              <a:gd name="connsiteY33" fmla="*/ 83809 h 2041918"/>
              <a:gd name="connsiteX34" fmla="*/ 3694545 w 4969164"/>
              <a:gd name="connsiteY34" fmla="*/ 56100 h 2041918"/>
              <a:gd name="connsiteX35" fmla="*/ 3823855 w 4969164"/>
              <a:gd name="connsiteY35" fmla="*/ 19154 h 2041918"/>
              <a:gd name="connsiteX36" fmla="*/ 4756727 w 4969164"/>
              <a:gd name="connsiteY36" fmla="*/ 19154 h 2041918"/>
              <a:gd name="connsiteX37" fmla="*/ 4913745 w 4969164"/>
              <a:gd name="connsiteY37" fmla="*/ 681 h 2041918"/>
              <a:gd name="connsiteX38" fmla="*/ 4969164 w 4969164"/>
              <a:gd name="connsiteY38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216727 w 4969164"/>
              <a:gd name="connsiteY12" fmla="*/ 1995736 h 2041918"/>
              <a:gd name="connsiteX13" fmla="*/ 2244436 w 4969164"/>
              <a:gd name="connsiteY13" fmla="*/ 1450791 h 2041918"/>
              <a:gd name="connsiteX14" fmla="*/ 2262909 w 4969164"/>
              <a:gd name="connsiteY14" fmla="*/ 1192172 h 2041918"/>
              <a:gd name="connsiteX15" fmla="*/ 2253673 w 4969164"/>
              <a:gd name="connsiteY15" fmla="*/ 905845 h 2041918"/>
              <a:gd name="connsiteX16" fmla="*/ 2244436 w 4969164"/>
              <a:gd name="connsiteY16" fmla="*/ 804245 h 2041918"/>
              <a:gd name="connsiteX17" fmla="*/ 2253673 w 4969164"/>
              <a:gd name="connsiteY17" fmla="*/ 471736 h 2041918"/>
              <a:gd name="connsiteX18" fmla="*/ 2272145 w 4969164"/>
              <a:gd name="connsiteY18" fmla="*/ 351664 h 2041918"/>
              <a:gd name="connsiteX19" fmla="*/ 2595418 w 4969164"/>
              <a:gd name="connsiteY19" fmla="*/ 397845 h 2041918"/>
              <a:gd name="connsiteX20" fmla="*/ 2706255 w 4969164"/>
              <a:gd name="connsiteY20" fmla="*/ 379372 h 2041918"/>
              <a:gd name="connsiteX21" fmla="*/ 2789382 w 4969164"/>
              <a:gd name="connsiteY21" fmla="*/ 360900 h 2041918"/>
              <a:gd name="connsiteX22" fmla="*/ 2946400 w 4969164"/>
              <a:gd name="connsiteY22" fmla="*/ 351663 h 2041918"/>
              <a:gd name="connsiteX23" fmla="*/ 2992582 w 4969164"/>
              <a:gd name="connsiteY23" fmla="*/ 342427 h 2041918"/>
              <a:gd name="connsiteX24" fmla="*/ 3057236 w 4969164"/>
              <a:gd name="connsiteY24" fmla="*/ 333191 h 2041918"/>
              <a:gd name="connsiteX25" fmla="*/ 3094182 w 4969164"/>
              <a:gd name="connsiteY25" fmla="*/ 323954 h 2041918"/>
              <a:gd name="connsiteX26" fmla="*/ 3205018 w 4969164"/>
              <a:gd name="connsiteY26" fmla="*/ 305481 h 2041918"/>
              <a:gd name="connsiteX27" fmla="*/ 3297382 w 4969164"/>
              <a:gd name="connsiteY27" fmla="*/ 287009 h 2041918"/>
              <a:gd name="connsiteX28" fmla="*/ 3352800 w 4969164"/>
              <a:gd name="connsiteY28" fmla="*/ 259300 h 2041918"/>
              <a:gd name="connsiteX29" fmla="*/ 3389745 w 4969164"/>
              <a:gd name="connsiteY29" fmla="*/ 203881 h 2041918"/>
              <a:gd name="connsiteX30" fmla="*/ 3417455 w 4969164"/>
              <a:gd name="connsiteY30" fmla="*/ 185409 h 2041918"/>
              <a:gd name="connsiteX31" fmla="*/ 3491345 w 4969164"/>
              <a:gd name="connsiteY31" fmla="*/ 129991 h 2041918"/>
              <a:gd name="connsiteX32" fmla="*/ 3537527 w 4969164"/>
              <a:gd name="connsiteY32" fmla="*/ 111518 h 2041918"/>
              <a:gd name="connsiteX33" fmla="*/ 3620655 w 4969164"/>
              <a:gd name="connsiteY33" fmla="*/ 83809 h 2041918"/>
              <a:gd name="connsiteX34" fmla="*/ 3694545 w 4969164"/>
              <a:gd name="connsiteY34" fmla="*/ 56100 h 2041918"/>
              <a:gd name="connsiteX35" fmla="*/ 3823855 w 4969164"/>
              <a:gd name="connsiteY35" fmla="*/ 19154 h 2041918"/>
              <a:gd name="connsiteX36" fmla="*/ 4756727 w 4969164"/>
              <a:gd name="connsiteY36" fmla="*/ 19154 h 2041918"/>
              <a:gd name="connsiteX37" fmla="*/ 4913745 w 4969164"/>
              <a:gd name="connsiteY37" fmla="*/ 681 h 2041918"/>
              <a:gd name="connsiteX38" fmla="*/ 4969164 w 4969164"/>
              <a:gd name="connsiteY38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216727 w 4969164"/>
              <a:gd name="connsiteY12" fmla="*/ 1995736 h 2041918"/>
              <a:gd name="connsiteX13" fmla="*/ 2244436 w 4969164"/>
              <a:gd name="connsiteY13" fmla="*/ 1450791 h 2041918"/>
              <a:gd name="connsiteX14" fmla="*/ 2262909 w 4969164"/>
              <a:gd name="connsiteY14" fmla="*/ 1192172 h 2041918"/>
              <a:gd name="connsiteX15" fmla="*/ 2253673 w 4969164"/>
              <a:gd name="connsiteY15" fmla="*/ 905845 h 2041918"/>
              <a:gd name="connsiteX16" fmla="*/ 2244436 w 4969164"/>
              <a:gd name="connsiteY16" fmla="*/ 804245 h 2041918"/>
              <a:gd name="connsiteX17" fmla="*/ 2253673 w 4969164"/>
              <a:gd name="connsiteY17" fmla="*/ 471736 h 2041918"/>
              <a:gd name="connsiteX18" fmla="*/ 2272145 w 4969164"/>
              <a:gd name="connsiteY18" fmla="*/ 351664 h 2041918"/>
              <a:gd name="connsiteX19" fmla="*/ 2595418 w 4969164"/>
              <a:gd name="connsiteY19" fmla="*/ 370136 h 2041918"/>
              <a:gd name="connsiteX20" fmla="*/ 2706255 w 4969164"/>
              <a:gd name="connsiteY20" fmla="*/ 379372 h 2041918"/>
              <a:gd name="connsiteX21" fmla="*/ 2789382 w 4969164"/>
              <a:gd name="connsiteY21" fmla="*/ 360900 h 2041918"/>
              <a:gd name="connsiteX22" fmla="*/ 2946400 w 4969164"/>
              <a:gd name="connsiteY22" fmla="*/ 351663 h 2041918"/>
              <a:gd name="connsiteX23" fmla="*/ 2992582 w 4969164"/>
              <a:gd name="connsiteY23" fmla="*/ 342427 h 2041918"/>
              <a:gd name="connsiteX24" fmla="*/ 3057236 w 4969164"/>
              <a:gd name="connsiteY24" fmla="*/ 333191 h 2041918"/>
              <a:gd name="connsiteX25" fmla="*/ 3094182 w 4969164"/>
              <a:gd name="connsiteY25" fmla="*/ 323954 h 2041918"/>
              <a:gd name="connsiteX26" fmla="*/ 3205018 w 4969164"/>
              <a:gd name="connsiteY26" fmla="*/ 305481 h 2041918"/>
              <a:gd name="connsiteX27" fmla="*/ 3297382 w 4969164"/>
              <a:gd name="connsiteY27" fmla="*/ 287009 h 2041918"/>
              <a:gd name="connsiteX28" fmla="*/ 3352800 w 4969164"/>
              <a:gd name="connsiteY28" fmla="*/ 259300 h 2041918"/>
              <a:gd name="connsiteX29" fmla="*/ 3389745 w 4969164"/>
              <a:gd name="connsiteY29" fmla="*/ 203881 h 2041918"/>
              <a:gd name="connsiteX30" fmla="*/ 3417455 w 4969164"/>
              <a:gd name="connsiteY30" fmla="*/ 185409 h 2041918"/>
              <a:gd name="connsiteX31" fmla="*/ 3491345 w 4969164"/>
              <a:gd name="connsiteY31" fmla="*/ 129991 h 2041918"/>
              <a:gd name="connsiteX32" fmla="*/ 3537527 w 4969164"/>
              <a:gd name="connsiteY32" fmla="*/ 111518 h 2041918"/>
              <a:gd name="connsiteX33" fmla="*/ 3620655 w 4969164"/>
              <a:gd name="connsiteY33" fmla="*/ 83809 h 2041918"/>
              <a:gd name="connsiteX34" fmla="*/ 3694545 w 4969164"/>
              <a:gd name="connsiteY34" fmla="*/ 56100 h 2041918"/>
              <a:gd name="connsiteX35" fmla="*/ 3823855 w 4969164"/>
              <a:gd name="connsiteY35" fmla="*/ 19154 h 2041918"/>
              <a:gd name="connsiteX36" fmla="*/ 4756727 w 4969164"/>
              <a:gd name="connsiteY36" fmla="*/ 19154 h 2041918"/>
              <a:gd name="connsiteX37" fmla="*/ 4913745 w 4969164"/>
              <a:gd name="connsiteY37" fmla="*/ 681 h 2041918"/>
              <a:gd name="connsiteX38" fmla="*/ 4969164 w 4969164"/>
              <a:gd name="connsiteY38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216727 w 4969164"/>
              <a:gd name="connsiteY12" fmla="*/ 1995736 h 2041918"/>
              <a:gd name="connsiteX13" fmla="*/ 2244436 w 4969164"/>
              <a:gd name="connsiteY13" fmla="*/ 1450791 h 2041918"/>
              <a:gd name="connsiteX14" fmla="*/ 2262909 w 4969164"/>
              <a:gd name="connsiteY14" fmla="*/ 1192172 h 2041918"/>
              <a:gd name="connsiteX15" fmla="*/ 2253673 w 4969164"/>
              <a:gd name="connsiteY15" fmla="*/ 905845 h 2041918"/>
              <a:gd name="connsiteX16" fmla="*/ 2244436 w 4969164"/>
              <a:gd name="connsiteY16" fmla="*/ 804245 h 2041918"/>
              <a:gd name="connsiteX17" fmla="*/ 2253673 w 4969164"/>
              <a:gd name="connsiteY17" fmla="*/ 471736 h 2041918"/>
              <a:gd name="connsiteX18" fmla="*/ 2272145 w 4969164"/>
              <a:gd name="connsiteY18" fmla="*/ 351664 h 2041918"/>
              <a:gd name="connsiteX19" fmla="*/ 2706255 w 4969164"/>
              <a:gd name="connsiteY19" fmla="*/ 379372 h 2041918"/>
              <a:gd name="connsiteX20" fmla="*/ 2789382 w 4969164"/>
              <a:gd name="connsiteY20" fmla="*/ 360900 h 2041918"/>
              <a:gd name="connsiteX21" fmla="*/ 2946400 w 4969164"/>
              <a:gd name="connsiteY21" fmla="*/ 351663 h 2041918"/>
              <a:gd name="connsiteX22" fmla="*/ 2992582 w 4969164"/>
              <a:gd name="connsiteY22" fmla="*/ 342427 h 2041918"/>
              <a:gd name="connsiteX23" fmla="*/ 3057236 w 4969164"/>
              <a:gd name="connsiteY23" fmla="*/ 333191 h 2041918"/>
              <a:gd name="connsiteX24" fmla="*/ 3094182 w 4969164"/>
              <a:gd name="connsiteY24" fmla="*/ 323954 h 2041918"/>
              <a:gd name="connsiteX25" fmla="*/ 3205018 w 4969164"/>
              <a:gd name="connsiteY25" fmla="*/ 305481 h 2041918"/>
              <a:gd name="connsiteX26" fmla="*/ 3297382 w 4969164"/>
              <a:gd name="connsiteY26" fmla="*/ 287009 h 2041918"/>
              <a:gd name="connsiteX27" fmla="*/ 3352800 w 4969164"/>
              <a:gd name="connsiteY27" fmla="*/ 259300 h 2041918"/>
              <a:gd name="connsiteX28" fmla="*/ 3389745 w 4969164"/>
              <a:gd name="connsiteY28" fmla="*/ 203881 h 2041918"/>
              <a:gd name="connsiteX29" fmla="*/ 3417455 w 4969164"/>
              <a:gd name="connsiteY29" fmla="*/ 185409 h 2041918"/>
              <a:gd name="connsiteX30" fmla="*/ 3491345 w 4969164"/>
              <a:gd name="connsiteY30" fmla="*/ 129991 h 2041918"/>
              <a:gd name="connsiteX31" fmla="*/ 3537527 w 4969164"/>
              <a:gd name="connsiteY31" fmla="*/ 111518 h 2041918"/>
              <a:gd name="connsiteX32" fmla="*/ 3620655 w 4969164"/>
              <a:gd name="connsiteY32" fmla="*/ 83809 h 2041918"/>
              <a:gd name="connsiteX33" fmla="*/ 3694545 w 4969164"/>
              <a:gd name="connsiteY33" fmla="*/ 56100 h 2041918"/>
              <a:gd name="connsiteX34" fmla="*/ 3823855 w 4969164"/>
              <a:gd name="connsiteY34" fmla="*/ 19154 h 2041918"/>
              <a:gd name="connsiteX35" fmla="*/ 4756727 w 4969164"/>
              <a:gd name="connsiteY35" fmla="*/ 19154 h 2041918"/>
              <a:gd name="connsiteX36" fmla="*/ 4913745 w 4969164"/>
              <a:gd name="connsiteY36" fmla="*/ 681 h 2041918"/>
              <a:gd name="connsiteX37" fmla="*/ 4969164 w 4969164"/>
              <a:gd name="connsiteY37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216727 w 4969164"/>
              <a:gd name="connsiteY12" fmla="*/ 1995736 h 2041918"/>
              <a:gd name="connsiteX13" fmla="*/ 2244436 w 4969164"/>
              <a:gd name="connsiteY13" fmla="*/ 1450791 h 2041918"/>
              <a:gd name="connsiteX14" fmla="*/ 2262909 w 4969164"/>
              <a:gd name="connsiteY14" fmla="*/ 1192172 h 2041918"/>
              <a:gd name="connsiteX15" fmla="*/ 2253673 w 4969164"/>
              <a:gd name="connsiteY15" fmla="*/ 905845 h 2041918"/>
              <a:gd name="connsiteX16" fmla="*/ 2244436 w 4969164"/>
              <a:gd name="connsiteY16" fmla="*/ 804245 h 2041918"/>
              <a:gd name="connsiteX17" fmla="*/ 2253673 w 4969164"/>
              <a:gd name="connsiteY17" fmla="*/ 471736 h 2041918"/>
              <a:gd name="connsiteX18" fmla="*/ 2272145 w 4969164"/>
              <a:gd name="connsiteY18" fmla="*/ 351664 h 2041918"/>
              <a:gd name="connsiteX19" fmla="*/ 2789382 w 4969164"/>
              <a:gd name="connsiteY19" fmla="*/ 360900 h 2041918"/>
              <a:gd name="connsiteX20" fmla="*/ 2946400 w 4969164"/>
              <a:gd name="connsiteY20" fmla="*/ 351663 h 2041918"/>
              <a:gd name="connsiteX21" fmla="*/ 2992582 w 4969164"/>
              <a:gd name="connsiteY21" fmla="*/ 342427 h 2041918"/>
              <a:gd name="connsiteX22" fmla="*/ 3057236 w 4969164"/>
              <a:gd name="connsiteY22" fmla="*/ 333191 h 2041918"/>
              <a:gd name="connsiteX23" fmla="*/ 3094182 w 4969164"/>
              <a:gd name="connsiteY23" fmla="*/ 323954 h 2041918"/>
              <a:gd name="connsiteX24" fmla="*/ 3205018 w 4969164"/>
              <a:gd name="connsiteY24" fmla="*/ 305481 h 2041918"/>
              <a:gd name="connsiteX25" fmla="*/ 3297382 w 4969164"/>
              <a:gd name="connsiteY25" fmla="*/ 287009 h 2041918"/>
              <a:gd name="connsiteX26" fmla="*/ 3352800 w 4969164"/>
              <a:gd name="connsiteY26" fmla="*/ 259300 h 2041918"/>
              <a:gd name="connsiteX27" fmla="*/ 3389745 w 4969164"/>
              <a:gd name="connsiteY27" fmla="*/ 203881 h 2041918"/>
              <a:gd name="connsiteX28" fmla="*/ 3417455 w 4969164"/>
              <a:gd name="connsiteY28" fmla="*/ 185409 h 2041918"/>
              <a:gd name="connsiteX29" fmla="*/ 3491345 w 4969164"/>
              <a:gd name="connsiteY29" fmla="*/ 129991 h 2041918"/>
              <a:gd name="connsiteX30" fmla="*/ 3537527 w 4969164"/>
              <a:gd name="connsiteY30" fmla="*/ 111518 h 2041918"/>
              <a:gd name="connsiteX31" fmla="*/ 3620655 w 4969164"/>
              <a:gd name="connsiteY31" fmla="*/ 83809 h 2041918"/>
              <a:gd name="connsiteX32" fmla="*/ 3694545 w 4969164"/>
              <a:gd name="connsiteY32" fmla="*/ 56100 h 2041918"/>
              <a:gd name="connsiteX33" fmla="*/ 3823855 w 4969164"/>
              <a:gd name="connsiteY33" fmla="*/ 19154 h 2041918"/>
              <a:gd name="connsiteX34" fmla="*/ 4756727 w 4969164"/>
              <a:gd name="connsiteY34" fmla="*/ 19154 h 2041918"/>
              <a:gd name="connsiteX35" fmla="*/ 4913745 w 4969164"/>
              <a:gd name="connsiteY35" fmla="*/ 681 h 2041918"/>
              <a:gd name="connsiteX36" fmla="*/ 4969164 w 4969164"/>
              <a:gd name="connsiteY36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216727 w 4969164"/>
              <a:gd name="connsiteY12" fmla="*/ 1995736 h 2041918"/>
              <a:gd name="connsiteX13" fmla="*/ 2244436 w 4969164"/>
              <a:gd name="connsiteY13" fmla="*/ 1450791 h 2041918"/>
              <a:gd name="connsiteX14" fmla="*/ 2262909 w 4969164"/>
              <a:gd name="connsiteY14" fmla="*/ 1192172 h 2041918"/>
              <a:gd name="connsiteX15" fmla="*/ 2253673 w 4969164"/>
              <a:gd name="connsiteY15" fmla="*/ 905845 h 2041918"/>
              <a:gd name="connsiteX16" fmla="*/ 2244436 w 4969164"/>
              <a:gd name="connsiteY16" fmla="*/ 804245 h 2041918"/>
              <a:gd name="connsiteX17" fmla="*/ 2253673 w 4969164"/>
              <a:gd name="connsiteY17" fmla="*/ 471736 h 2041918"/>
              <a:gd name="connsiteX18" fmla="*/ 2272145 w 4969164"/>
              <a:gd name="connsiteY18" fmla="*/ 351664 h 2041918"/>
              <a:gd name="connsiteX19" fmla="*/ 2946400 w 4969164"/>
              <a:gd name="connsiteY19" fmla="*/ 351663 h 2041918"/>
              <a:gd name="connsiteX20" fmla="*/ 2992582 w 4969164"/>
              <a:gd name="connsiteY20" fmla="*/ 342427 h 2041918"/>
              <a:gd name="connsiteX21" fmla="*/ 3057236 w 4969164"/>
              <a:gd name="connsiteY21" fmla="*/ 333191 h 2041918"/>
              <a:gd name="connsiteX22" fmla="*/ 3094182 w 4969164"/>
              <a:gd name="connsiteY22" fmla="*/ 323954 h 2041918"/>
              <a:gd name="connsiteX23" fmla="*/ 3205018 w 4969164"/>
              <a:gd name="connsiteY23" fmla="*/ 305481 h 2041918"/>
              <a:gd name="connsiteX24" fmla="*/ 3297382 w 4969164"/>
              <a:gd name="connsiteY24" fmla="*/ 287009 h 2041918"/>
              <a:gd name="connsiteX25" fmla="*/ 3352800 w 4969164"/>
              <a:gd name="connsiteY25" fmla="*/ 259300 h 2041918"/>
              <a:gd name="connsiteX26" fmla="*/ 3389745 w 4969164"/>
              <a:gd name="connsiteY26" fmla="*/ 203881 h 2041918"/>
              <a:gd name="connsiteX27" fmla="*/ 3417455 w 4969164"/>
              <a:gd name="connsiteY27" fmla="*/ 185409 h 2041918"/>
              <a:gd name="connsiteX28" fmla="*/ 3491345 w 4969164"/>
              <a:gd name="connsiteY28" fmla="*/ 129991 h 2041918"/>
              <a:gd name="connsiteX29" fmla="*/ 3537527 w 4969164"/>
              <a:gd name="connsiteY29" fmla="*/ 111518 h 2041918"/>
              <a:gd name="connsiteX30" fmla="*/ 3620655 w 4969164"/>
              <a:gd name="connsiteY30" fmla="*/ 83809 h 2041918"/>
              <a:gd name="connsiteX31" fmla="*/ 3694545 w 4969164"/>
              <a:gd name="connsiteY31" fmla="*/ 56100 h 2041918"/>
              <a:gd name="connsiteX32" fmla="*/ 3823855 w 4969164"/>
              <a:gd name="connsiteY32" fmla="*/ 19154 h 2041918"/>
              <a:gd name="connsiteX33" fmla="*/ 4756727 w 4969164"/>
              <a:gd name="connsiteY33" fmla="*/ 19154 h 2041918"/>
              <a:gd name="connsiteX34" fmla="*/ 4913745 w 4969164"/>
              <a:gd name="connsiteY34" fmla="*/ 681 h 2041918"/>
              <a:gd name="connsiteX35" fmla="*/ 4969164 w 4969164"/>
              <a:gd name="connsiteY35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216727 w 4969164"/>
              <a:gd name="connsiteY12" fmla="*/ 1995736 h 2041918"/>
              <a:gd name="connsiteX13" fmla="*/ 2244436 w 4969164"/>
              <a:gd name="connsiteY13" fmla="*/ 1450791 h 2041918"/>
              <a:gd name="connsiteX14" fmla="*/ 2262909 w 4969164"/>
              <a:gd name="connsiteY14" fmla="*/ 1192172 h 2041918"/>
              <a:gd name="connsiteX15" fmla="*/ 2253673 w 4969164"/>
              <a:gd name="connsiteY15" fmla="*/ 905845 h 2041918"/>
              <a:gd name="connsiteX16" fmla="*/ 2244436 w 4969164"/>
              <a:gd name="connsiteY16" fmla="*/ 804245 h 2041918"/>
              <a:gd name="connsiteX17" fmla="*/ 2272145 w 4969164"/>
              <a:gd name="connsiteY17" fmla="*/ 351664 h 2041918"/>
              <a:gd name="connsiteX18" fmla="*/ 2946400 w 4969164"/>
              <a:gd name="connsiteY18" fmla="*/ 351663 h 2041918"/>
              <a:gd name="connsiteX19" fmla="*/ 2992582 w 4969164"/>
              <a:gd name="connsiteY19" fmla="*/ 342427 h 2041918"/>
              <a:gd name="connsiteX20" fmla="*/ 3057236 w 4969164"/>
              <a:gd name="connsiteY20" fmla="*/ 333191 h 2041918"/>
              <a:gd name="connsiteX21" fmla="*/ 3094182 w 4969164"/>
              <a:gd name="connsiteY21" fmla="*/ 323954 h 2041918"/>
              <a:gd name="connsiteX22" fmla="*/ 3205018 w 4969164"/>
              <a:gd name="connsiteY22" fmla="*/ 305481 h 2041918"/>
              <a:gd name="connsiteX23" fmla="*/ 3297382 w 4969164"/>
              <a:gd name="connsiteY23" fmla="*/ 287009 h 2041918"/>
              <a:gd name="connsiteX24" fmla="*/ 3352800 w 4969164"/>
              <a:gd name="connsiteY24" fmla="*/ 259300 h 2041918"/>
              <a:gd name="connsiteX25" fmla="*/ 3389745 w 4969164"/>
              <a:gd name="connsiteY25" fmla="*/ 203881 h 2041918"/>
              <a:gd name="connsiteX26" fmla="*/ 3417455 w 4969164"/>
              <a:gd name="connsiteY26" fmla="*/ 185409 h 2041918"/>
              <a:gd name="connsiteX27" fmla="*/ 3491345 w 4969164"/>
              <a:gd name="connsiteY27" fmla="*/ 129991 h 2041918"/>
              <a:gd name="connsiteX28" fmla="*/ 3537527 w 4969164"/>
              <a:gd name="connsiteY28" fmla="*/ 111518 h 2041918"/>
              <a:gd name="connsiteX29" fmla="*/ 3620655 w 4969164"/>
              <a:gd name="connsiteY29" fmla="*/ 83809 h 2041918"/>
              <a:gd name="connsiteX30" fmla="*/ 3694545 w 4969164"/>
              <a:gd name="connsiteY30" fmla="*/ 56100 h 2041918"/>
              <a:gd name="connsiteX31" fmla="*/ 3823855 w 4969164"/>
              <a:gd name="connsiteY31" fmla="*/ 19154 h 2041918"/>
              <a:gd name="connsiteX32" fmla="*/ 4756727 w 4969164"/>
              <a:gd name="connsiteY32" fmla="*/ 19154 h 2041918"/>
              <a:gd name="connsiteX33" fmla="*/ 4913745 w 4969164"/>
              <a:gd name="connsiteY33" fmla="*/ 681 h 2041918"/>
              <a:gd name="connsiteX34" fmla="*/ 4969164 w 4969164"/>
              <a:gd name="connsiteY34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216727 w 4969164"/>
              <a:gd name="connsiteY12" fmla="*/ 1995736 h 2041918"/>
              <a:gd name="connsiteX13" fmla="*/ 2244436 w 4969164"/>
              <a:gd name="connsiteY13" fmla="*/ 1450791 h 2041918"/>
              <a:gd name="connsiteX14" fmla="*/ 2262909 w 4969164"/>
              <a:gd name="connsiteY14" fmla="*/ 1192172 h 2041918"/>
              <a:gd name="connsiteX15" fmla="*/ 2253673 w 4969164"/>
              <a:gd name="connsiteY15" fmla="*/ 905845 h 2041918"/>
              <a:gd name="connsiteX16" fmla="*/ 2272145 w 4969164"/>
              <a:gd name="connsiteY16" fmla="*/ 351664 h 2041918"/>
              <a:gd name="connsiteX17" fmla="*/ 2946400 w 4969164"/>
              <a:gd name="connsiteY17" fmla="*/ 351663 h 2041918"/>
              <a:gd name="connsiteX18" fmla="*/ 2992582 w 4969164"/>
              <a:gd name="connsiteY18" fmla="*/ 342427 h 2041918"/>
              <a:gd name="connsiteX19" fmla="*/ 3057236 w 4969164"/>
              <a:gd name="connsiteY19" fmla="*/ 333191 h 2041918"/>
              <a:gd name="connsiteX20" fmla="*/ 3094182 w 4969164"/>
              <a:gd name="connsiteY20" fmla="*/ 323954 h 2041918"/>
              <a:gd name="connsiteX21" fmla="*/ 3205018 w 4969164"/>
              <a:gd name="connsiteY21" fmla="*/ 305481 h 2041918"/>
              <a:gd name="connsiteX22" fmla="*/ 3297382 w 4969164"/>
              <a:gd name="connsiteY22" fmla="*/ 287009 h 2041918"/>
              <a:gd name="connsiteX23" fmla="*/ 3352800 w 4969164"/>
              <a:gd name="connsiteY23" fmla="*/ 259300 h 2041918"/>
              <a:gd name="connsiteX24" fmla="*/ 3389745 w 4969164"/>
              <a:gd name="connsiteY24" fmla="*/ 203881 h 2041918"/>
              <a:gd name="connsiteX25" fmla="*/ 3417455 w 4969164"/>
              <a:gd name="connsiteY25" fmla="*/ 185409 h 2041918"/>
              <a:gd name="connsiteX26" fmla="*/ 3491345 w 4969164"/>
              <a:gd name="connsiteY26" fmla="*/ 129991 h 2041918"/>
              <a:gd name="connsiteX27" fmla="*/ 3537527 w 4969164"/>
              <a:gd name="connsiteY27" fmla="*/ 111518 h 2041918"/>
              <a:gd name="connsiteX28" fmla="*/ 3620655 w 4969164"/>
              <a:gd name="connsiteY28" fmla="*/ 83809 h 2041918"/>
              <a:gd name="connsiteX29" fmla="*/ 3694545 w 4969164"/>
              <a:gd name="connsiteY29" fmla="*/ 56100 h 2041918"/>
              <a:gd name="connsiteX30" fmla="*/ 3823855 w 4969164"/>
              <a:gd name="connsiteY30" fmla="*/ 19154 h 2041918"/>
              <a:gd name="connsiteX31" fmla="*/ 4756727 w 4969164"/>
              <a:gd name="connsiteY31" fmla="*/ 19154 h 2041918"/>
              <a:gd name="connsiteX32" fmla="*/ 4913745 w 4969164"/>
              <a:gd name="connsiteY32" fmla="*/ 681 h 2041918"/>
              <a:gd name="connsiteX33" fmla="*/ 4969164 w 4969164"/>
              <a:gd name="connsiteY33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216727 w 4969164"/>
              <a:gd name="connsiteY12" fmla="*/ 1995736 h 2041918"/>
              <a:gd name="connsiteX13" fmla="*/ 2244436 w 4969164"/>
              <a:gd name="connsiteY13" fmla="*/ 1450791 h 2041918"/>
              <a:gd name="connsiteX14" fmla="*/ 2262909 w 4969164"/>
              <a:gd name="connsiteY14" fmla="*/ 1192172 h 2041918"/>
              <a:gd name="connsiteX15" fmla="*/ 2272145 w 4969164"/>
              <a:gd name="connsiteY15" fmla="*/ 351664 h 2041918"/>
              <a:gd name="connsiteX16" fmla="*/ 2946400 w 4969164"/>
              <a:gd name="connsiteY16" fmla="*/ 351663 h 2041918"/>
              <a:gd name="connsiteX17" fmla="*/ 2992582 w 4969164"/>
              <a:gd name="connsiteY17" fmla="*/ 342427 h 2041918"/>
              <a:gd name="connsiteX18" fmla="*/ 3057236 w 4969164"/>
              <a:gd name="connsiteY18" fmla="*/ 333191 h 2041918"/>
              <a:gd name="connsiteX19" fmla="*/ 3094182 w 4969164"/>
              <a:gd name="connsiteY19" fmla="*/ 323954 h 2041918"/>
              <a:gd name="connsiteX20" fmla="*/ 3205018 w 4969164"/>
              <a:gd name="connsiteY20" fmla="*/ 305481 h 2041918"/>
              <a:gd name="connsiteX21" fmla="*/ 3297382 w 4969164"/>
              <a:gd name="connsiteY21" fmla="*/ 287009 h 2041918"/>
              <a:gd name="connsiteX22" fmla="*/ 3352800 w 4969164"/>
              <a:gd name="connsiteY22" fmla="*/ 259300 h 2041918"/>
              <a:gd name="connsiteX23" fmla="*/ 3389745 w 4969164"/>
              <a:gd name="connsiteY23" fmla="*/ 203881 h 2041918"/>
              <a:gd name="connsiteX24" fmla="*/ 3417455 w 4969164"/>
              <a:gd name="connsiteY24" fmla="*/ 185409 h 2041918"/>
              <a:gd name="connsiteX25" fmla="*/ 3491345 w 4969164"/>
              <a:gd name="connsiteY25" fmla="*/ 129991 h 2041918"/>
              <a:gd name="connsiteX26" fmla="*/ 3537527 w 4969164"/>
              <a:gd name="connsiteY26" fmla="*/ 111518 h 2041918"/>
              <a:gd name="connsiteX27" fmla="*/ 3620655 w 4969164"/>
              <a:gd name="connsiteY27" fmla="*/ 83809 h 2041918"/>
              <a:gd name="connsiteX28" fmla="*/ 3694545 w 4969164"/>
              <a:gd name="connsiteY28" fmla="*/ 56100 h 2041918"/>
              <a:gd name="connsiteX29" fmla="*/ 3823855 w 4969164"/>
              <a:gd name="connsiteY29" fmla="*/ 19154 h 2041918"/>
              <a:gd name="connsiteX30" fmla="*/ 4756727 w 4969164"/>
              <a:gd name="connsiteY30" fmla="*/ 19154 h 2041918"/>
              <a:gd name="connsiteX31" fmla="*/ 4913745 w 4969164"/>
              <a:gd name="connsiteY31" fmla="*/ 681 h 2041918"/>
              <a:gd name="connsiteX32" fmla="*/ 4969164 w 4969164"/>
              <a:gd name="connsiteY32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216727 w 4969164"/>
              <a:gd name="connsiteY12" fmla="*/ 1995736 h 2041918"/>
              <a:gd name="connsiteX13" fmla="*/ 2244436 w 4969164"/>
              <a:gd name="connsiteY13" fmla="*/ 1450791 h 2041918"/>
              <a:gd name="connsiteX14" fmla="*/ 2272146 w 4969164"/>
              <a:gd name="connsiteY14" fmla="*/ 1275300 h 2041918"/>
              <a:gd name="connsiteX15" fmla="*/ 2272145 w 4969164"/>
              <a:gd name="connsiteY15" fmla="*/ 351664 h 2041918"/>
              <a:gd name="connsiteX16" fmla="*/ 2946400 w 4969164"/>
              <a:gd name="connsiteY16" fmla="*/ 351663 h 2041918"/>
              <a:gd name="connsiteX17" fmla="*/ 2992582 w 4969164"/>
              <a:gd name="connsiteY17" fmla="*/ 342427 h 2041918"/>
              <a:gd name="connsiteX18" fmla="*/ 3057236 w 4969164"/>
              <a:gd name="connsiteY18" fmla="*/ 333191 h 2041918"/>
              <a:gd name="connsiteX19" fmla="*/ 3094182 w 4969164"/>
              <a:gd name="connsiteY19" fmla="*/ 323954 h 2041918"/>
              <a:gd name="connsiteX20" fmla="*/ 3205018 w 4969164"/>
              <a:gd name="connsiteY20" fmla="*/ 305481 h 2041918"/>
              <a:gd name="connsiteX21" fmla="*/ 3297382 w 4969164"/>
              <a:gd name="connsiteY21" fmla="*/ 287009 h 2041918"/>
              <a:gd name="connsiteX22" fmla="*/ 3352800 w 4969164"/>
              <a:gd name="connsiteY22" fmla="*/ 259300 h 2041918"/>
              <a:gd name="connsiteX23" fmla="*/ 3389745 w 4969164"/>
              <a:gd name="connsiteY23" fmla="*/ 203881 h 2041918"/>
              <a:gd name="connsiteX24" fmla="*/ 3417455 w 4969164"/>
              <a:gd name="connsiteY24" fmla="*/ 185409 h 2041918"/>
              <a:gd name="connsiteX25" fmla="*/ 3491345 w 4969164"/>
              <a:gd name="connsiteY25" fmla="*/ 129991 h 2041918"/>
              <a:gd name="connsiteX26" fmla="*/ 3537527 w 4969164"/>
              <a:gd name="connsiteY26" fmla="*/ 111518 h 2041918"/>
              <a:gd name="connsiteX27" fmla="*/ 3620655 w 4969164"/>
              <a:gd name="connsiteY27" fmla="*/ 83809 h 2041918"/>
              <a:gd name="connsiteX28" fmla="*/ 3694545 w 4969164"/>
              <a:gd name="connsiteY28" fmla="*/ 56100 h 2041918"/>
              <a:gd name="connsiteX29" fmla="*/ 3823855 w 4969164"/>
              <a:gd name="connsiteY29" fmla="*/ 19154 h 2041918"/>
              <a:gd name="connsiteX30" fmla="*/ 4756727 w 4969164"/>
              <a:gd name="connsiteY30" fmla="*/ 19154 h 2041918"/>
              <a:gd name="connsiteX31" fmla="*/ 4913745 w 4969164"/>
              <a:gd name="connsiteY31" fmla="*/ 681 h 2041918"/>
              <a:gd name="connsiteX32" fmla="*/ 4969164 w 4969164"/>
              <a:gd name="connsiteY32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216727 w 4969164"/>
              <a:gd name="connsiteY12" fmla="*/ 1995736 h 2041918"/>
              <a:gd name="connsiteX13" fmla="*/ 2244436 w 4969164"/>
              <a:gd name="connsiteY13" fmla="*/ 1450791 h 2041918"/>
              <a:gd name="connsiteX14" fmla="*/ 2272146 w 4969164"/>
              <a:gd name="connsiteY14" fmla="*/ 1275300 h 2041918"/>
              <a:gd name="connsiteX15" fmla="*/ 2272145 w 4969164"/>
              <a:gd name="connsiteY15" fmla="*/ 351664 h 2041918"/>
              <a:gd name="connsiteX16" fmla="*/ 2946400 w 4969164"/>
              <a:gd name="connsiteY16" fmla="*/ 351663 h 2041918"/>
              <a:gd name="connsiteX17" fmla="*/ 2992582 w 4969164"/>
              <a:gd name="connsiteY17" fmla="*/ 342427 h 2041918"/>
              <a:gd name="connsiteX18" fmla="*/ 3057236 w 4969164"/>
              <a:gd name="connsiteY18" fmla="*/ 333191 h 2041918"/>
              <a:gd name="connsiteX19" fmla="*/ 3094182 w 4969164"/>
              <a:gd name="connsiteY19" fmla="*/ 323954 h 2041918"/>
              <a:gd name="connsiteX20" fmla="*/ 3205018 w 4969164"/>
              <a:gd name="connsiteY20" fmla="*/ 305481 h 2041918"/>
              <a:gd name="connsiteX21" fmla="*/ 3297382 w 4969164"/>
              <a:gd name="connsiteY21" fmla="*/ 287009 h 2041918"/>
              <a:gd name="connsiteX22" fmla="*/ 3352800 w 4969164"/>
              <a:gd name="connsiteY22" fmla="*/ 259300 h 2041918"/>
              <a:gd name="connsiteX23" fmla="*/ 3389745 w 4969164"/>
              <a:gd name="connsiteY23" fmla="*/ 203881 h 2041918"/>
              <a:gd name="connsiteX24" fmla="*/ 3417455 w 4969164"/>
              <a:gd name="connsiteY24" fmla="*/ 185409 h 2041918"/>
              <a:gd name="connsiteX25" fmla="*/ 3491345 w 4969164"/>
              <a:gd name="connsiteY25" fmla="*/ 129991 h 2041918"/>
              <a:gd name="connsiteX26" fmla="*/ 3537527 w 4969164"/>
              <a:gd name="connsiteY26" fmla="*/ 111518 h 2041918"/>
              <a:gd name="connsiteX27" fmla="*/ 3620655 w 4969164"/>
              <a:gd name="connsiteY27" fmla="*/ 83809 h 2041918"/>
              <a:gd name="connsiteX28" fmla="*/ 3694545 w 4969164"/>
              <a:gd name="connsiteY28" fmla="*/ 56100 h 2041918"/>
              <a:gd name="connsiteX29" fmla="*/ 3823855 w 4969164"/>
              <a:gd name="connsiteY29" fmla="*/ 19154 h 2041918"/>
              <a:gd name="connsiteX30" fmla="*/ 4756727 w 4969164"/>
              <a:gd name="connsiteY30" fmla="*/ 19154 h 2041918"/>
              <a:gd name="connsiteX31" fmla="*/ 4913745 w 4969164"/>
              <a:gd name="connsiteY31" fmla="*/ 681 h 2041918"/>
              <a:gd name="connsiteX32" fmla="*/ 4969164 w 4969164"/>
              <a:gd name="connsiteY32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216727 w 4969164"/>
              <a:gd name="connsiteY12" fmla="*/ 1995736 h 2041918"/>
              <a:gd name="connsiteX13" fmla="*/ 2244436 w 4969164"/>
              <a:gd name="connsiteY13" fmla="*/ 1450791 h 2041918"/>
              <a:gd name="connsiteX14" fmla="*/ 2272146 w 4969164"/>
              <a:gd name="connsiteY14" fmla="*/ 1275300 h 2041918"/>
              <a:gd name="connsiteX15" fmla="*/ 2272145 w 4969164"/>
              <a:gd name="connsiteY15" fmla="*/ 351664 h 2041918"/>
              <a:gd name="connsiteX16" fmla="*/ 2946400 w 4969164"/>
              <a:gd name="connsiteY16" fmla="*/ 351663 h 2041918"/>
              <a:gd name="connsiteX17" fmla="*/ 2992582 w 4969164"/>
              <a:gd name="connsiteY17" fmla="*/ 342427 h 2041918"/>
              <a:gd name="connsiteX18" fmla="*/ 3057236 w 4969164"/>
              <a:gd name="connsiteY18" fmla="*/ 333191 h 2041918"/>
              <a:gd name="connsiteX19" fmla="*/ 3094182 w 4969164"/>
              <a:gd name="connsiteY19" fmla="*/ 323954 h 2041918"/>
              <a:gd name="connsiteX20" fmla="*/ 3205018 w 4969164"/>
              <a:gd name="connsiteY20" fmla="*/ 305481 h 2041918"/>
              <a:gd name="connsiteX21" fmla="*/ 3297382 w 4969164"/>
              <a:gd name="connsiteY21" fmla="*/ 287009 h 2041918"/>
              <a:gd name="connsiteX22" fmla="*/ 3352800 w 4969164"/>
              <a:gd name="connsiteY22" fmla="*/ 259300 h 2041918"/>
              <a:gd name="connsiteX23" fmla="*/ 3389745 w 4969164"/>
              <a:gd name="connsiteY23" fmla="*/ 203881 h 2041918"/>
              <a:gd name="connsiteX24" fmla="*/ 3417455 w 4969164"/>
              <a:gd name="connsiteY24" fmla="*/ 185409 h 2041918"/>
              <a:gd name="connsiteX25" fmla="*/ 3491345 w 4969164"/>
              <a:gd name="connsiteY25" fmla="*/ 129991 h 2041918"/>
              <a:gd name="connsiteX26" fmla="*/ 3537527 w 4969164"/>
              <a:gd name="connsiteY26" fmla="*/ 111518 h 2041918"/>
              <a:gd name="connsiteX27" fmla="*/ 3620655 w 4969164"/>
              <a:gd name="connsiteY27" fmla="*/ 83809 h 2041918"/>
              <a:gd name="connsiteX28" fmla="*/ 3694545 w 4969164"/>
              <a:gd name="connsiteY28" fmla="*/ 56100 h 2041918"/>
              <a:gd name="connsiteX29" fmla="*/ 3823855 w 4969164"/>
              <a:gd name="connsiteY29" fmla="*/ 19154 h 2041918"/>
              <a:gd name="connsiteX30" fmla="*/ 4756727 w 4969164"/>
              <a:gd name="connsiteY30" fmla="*/ 19154 h 2041918"/>
              <a:gd name="connsiteX31" fmla="*/ 4913745 w 4969164"/>
              <a:gd name="connsiteY31" fmla="*/ 681 h 2041918"/>
              <a:gd name="connsiteX32" fmla="*/ 4969164 w 4969164"/>
              <a:gd name="connsiteY32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216727 w 4969164"/>
              <a:gd name="connsiteY12" fmla="*/ 1995736 h 2041918"/>
              <a:gd name="connsiteX13" fmla="*/ 2198254 w 4969164"/>
              <a:gd name="connsiteY13" fmla="*/ 1644754 h 2041918"/>
              <a:gd name="connsiteX14" fmla="*/ 2272146 w 4969164"/>
              <a:gd name="connsiteY14" fmla="*/ 1275300 h 2041918"/>
              <a:gd name="connsiteX15" fmla="*/ 2272145 w 4969164"/>
              <a:gd name="connsiteY15" fmla="*/ 351664 h 2041918"/>
              <a:gd name="connsiteX16" fmla="*/ 2946400 w 4969164"/>
              <a:gd name="connsiteY16" fmla="*/ 351663 h 2041918"/>
              <a:gd name="connsiteX17" fmla="*/ 2992582 w 4969164"/>
              <a:gd name="connsiteY17" fmla="*/ 342427 h 2041918"/>
              <a:gd name="connsiteX18" fmla="*/ 3057236 w 4969164"/>
              <a:gd name="connsiteY18" fmla="*/ 333191 h 2041918"/>
              <a:gd name="connsiteX19" fmla="*/ 3094182 w 4969164"/>
              <a:gd name="connsiteY19" fmla="*/ 323954 h 2041918"/>
              <a:gd name="connsiteX20" fmla="*/ 3205018 w 4969164"/>
              <a:gd name="connsiteY20" fmla="*/ 305481 h 2041918"/>
              <a:gd name="connsiteX21" fmla="*/ 3297382 w 4969164"/>
              <a:gd name="connsiteY21" fmla="*/ 287009 h 2041918"/>
              <a:gd name="connsiteX22" fmla="*/ 3352800 w 4969164"/>
              <a:gd name="connsiteY22" fmla="*/ 259300 h 2041918"/>
              <a:gd name="connsiteX23" fmla="*/ 3389745 w 4969164"/>
              <a:gd name="connsiteY23" fmla="*/ 203881 h 2041918"/>
              <a:gd name="connsiteX24" fmla="*/ 3417455 w 4969164"/>
              <a:gd name="connsiteY24" fmla="*/ 185409 h 2041918"/>
              <a:gd name="connsiteX25" fmla="*/ 3491345 w 4969164"/>
              <a:gd name="connsiteY25" fmla="*/ 129991 h 2041918"/>
              <a:gd name="connsiteX26" fmla="*/ 3537527 w 4969164"/>
              <a:gd name="connsiteY26" fmla="*/ 111518 h 2041918"/>
              <a:gd name="connsiteX27" fmla="*/ 3620655 w 4969164"/>
              <a:gd name="connsiteY27" fmla="*/ 83809 h 2041918"/>
              <a:gd name="connsiteX28" fmla="*/ 3694545 w 4969164"/>
              <a:gd name="connsiteY28" fmla="*/ 56100 h 2041918"/>
              <a:gd name="connsiteX29" fmla="*/ 3823855 w 4969164"/>
              <a:gd name="connsiteY29" fmla="*/ 19154 h 2041918"/>
              <a:gd name="connsiteX30" fmla="*/ 4756727 w 4969164"/>
              <a:gd name="connsiteY30" fmla="*/ 19154 h 2041918"/>
              <a:gd name="connsiteX31" fmla="*/ 4913745 w 4969164"/>
              <a:gd name="connsiteY31" fmla="*/ 681 h 2041918"/>
              <a:gd name="connsiteX32" fmla="*/ 4969164 w 4969164"/>
              <a:gd name="connsiteY32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179782 w 4969164"/>
              <a:gd name="connsiteY12" fmla="*/ 1995736 h 2041918"/>
              <a:gd name="connsiteX13" fmla="*/ 2198254 w 4969164"/>
              <a:gd name="connsiteY13" fmla="*/ 1644754 h 2041918"/>
              <a:gd name="connsiteX14" fmla="*/ 2272146 w 4969164"/>
              <a:gd name="connsiteY14" fmla="*/ 1275300 h 2041918"/>
              <a:gd name="connsiteX15" fmla="*/ 2272145 w 4969164"/>
              <a:gd name="connsiteY15" fmla="*/ 351664 h 2041918"/>
              <a:gd name="connsiteX16" fmla="*/ 2946400 w 4969164"/>
              <a:gd name="connsiteY16" fmla="*/ 351663 h 2041918"/>
              <a:gd name="connsiteX17" fmla="*/ 2992582 w 4969164"/>
              <a:gd name="connsiteY17" fmla="*/ 342427 h 2041918"/>
              <a:gd name="connsiteX18" fmla="*/ 3057236 w 4969164"/>
              <a:gd name="connsiteY18" fmla="*/ 333191 h 2041918"/>
              <a:gd name="connsiteX19" fmla="*/ 3094182 w 4969164"/>
              <a:gd name="connsiteY19" fmla="*/ 323954 h 2041918"/>
              <a:gd name="connsiteX20" fmla="*/ 3205018 w 4969164"/>
              <a:gd name="connsiteY20" fmla="*/ 305481 h 2041918"/>
              <a:gd name="connsiteX21" fmla="*/ 3297382 w 4969164"/>
              <a:gd name="connsiteY21" fmla="*/ 287009 h 2041918"/>
              <a:gd name="connsiteX22" fmla="*/ 3352800 w 4969164"/>
              <a:gd name="connsiteY22" fmla="*/ 259300 h 2041918"/>
              <a:gd name="connsiteX23" fmla="*/ 3389745 w 4969164"/>
              <a:gd name="connsiteY23" fmla="*/ 203881 h 2041918"/>
              <a:gd name="connsiteX24" fmla="*/ 3417455 w 4969164"/>
              <a:gd name="connsiteY24" fmla="*/ 185409 h 2041918"/>
              <a:gd name="connsiteX25" fmla="*/ 3491345 w 4969164"/>
              <a:gd name="connsiteY25" fmla="*/ 129991 h 2041918"/>
              <a:gd name="connsiteX26" fmla="*/ 3537527 w 4969164"/>
              <a:gd name="connsiteY26" fmla="*/ 111518 h 2041918"/>
              <a:gd name="connsiteX27" fmla="*/ 3620655 w 4969164"/>
              <a:gd name="connsiteY27" fmla="*/ 83809 h 2041918"/>
              <a:gd name="connsiteX28" fmla="*/ 3694545 w 4969164"/>
              <a:gd name="connsiteY28" fmla="*/ 56100 h 2041918"/>
              <a:gd name="connsiteX29" fmla="*/ 3823855 w 4969164"/>
              <a:gd name="connsiteY29" fmla="*/ 19154 h 2041918"/>
              <a:gd name="connsiteX30" fmla="*/ 4756727 w 4969164"/>
              <a:gd name="connsiteY30" fmla="*/ 19154 h 2041918"/>
              <a:gd name="connsiteX31" fmla="*/ 4913745 w 4969164"/>
              <a:gd name="connsiteY31" fmla="*/ 681 h 2041918"/>
              <a:gd name="connsiteX32" fmla="*/ 4969164 w 4969164"/>
              <a:gd name="connsiteY32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179782 w 4969164"/>
              <a:gd name="connsiteY12" fmla="*/ 1995736 h 2041918"/>
              <a:gd name="connsiteX13" fmla="*/ 2198254 w 4969164"/>
              <a:gd name="connsiteY13" fmla="*/ 1644754 h 2041918"/>
              <a:gd name="connsiteX14" fmla="*/ 2272146 w 4969164"/>
              <a:gd name="connsiteY14" fmla="*/ 1275300 h 2041918"/>
              <a:gd name="connsiteX15" fmla="*/ 2272145 w 4969164"/>
              <a:gd name="connsiteY15" fmla="*/ 351664 h 2041918"/>
              <a:gd name="connsiteX16" fmla="*/ 2946400 w 4969164"/>
              <a:gd name="connsiteY16" fmla="*/ 351663 h 2041918"/>
              <a:gd name="connsiteX17" fmla="*/ 2992582 w 4969164"/>
              <a:gd name="connsiteY17" fmla="*/ 342427 h 2041918"/>
              <a:gd name="connsiteX18" fmla="*/ 3057236 w 4969164"/>
              <a:gd name="connsiteY18" fmla="*/ 333191 h 2041918"/>
              <a:gd name="connsiteX19" fmla="*/ 3094182 w 4969164"/>
              <a:gd name="connsiteY19" fmla="*/ 323954 h 2041918"/>
              <a:gd name="connsiteX20" fmla="*/ 3205018 w 4969164"/>
              <a:gd name="connsiteY20" fmla="*/ 305481 h 2041918"/>
              <a:gd name="connsiteX21" fmla="*/ 3297382 w 4969164"/>
              <a:gd name="connsiteY21" fmla="*/ 287009 h 2041918"/>
              <a:gd name="connsiteX22" fmla="*/ 3352800 w 4969164"/>
              <a:gd name="connsiteY22" fmla="*/ 259300 h 2041918"/>
              <a:gd name="connsiteX23" fmla="*/ 3389745 w 4969164"/>
              <a:gd name="connsiteY23" fmla="*/ 203881 h 2041918"/>
              <a:gd name="connsiteX24" fmla="*/ 3417455 w 4969164"/>
              <a:gd name="connsiteY24" fmla="*/ 185409 h 2041918"/>
              <a:gd name="connsiteX25" fmla="*/ 3491345 w 4969164"/>
              <a:gd name="connsiteY25" fmla="*/ 129991 h 2041918"/>
              <a:gd name="connsiteX26" fmla="*/ 3537527 w 4969164"/>
              <a:gd name="connsiteY26" fmla="*/ 111518 h 2041918"/>
              <a:gd name="connsiteX27" fmla="*/ 3620655 w 4969164"/>
              <a:gd name="connsiteY27" fmla="*/ 83809 h 2041918"/>
              <a:gd name="connsiteX28" fmla="*/ 3694545 w 4969164"/>
              <a:gd name="connsiteY28" fmla="*/ 56100 h 2041918"/>
              <a:gd name="connsiteX29" fmla="*/ 3823855 w 4969164"/>
              <a:gd name="connsiteY29" fmla="*/ 19154 h 2041918"/>
              <a:gd name="connsiteX30" fmla="*/ 4756727 w 4969164"/>
              <a:gd name="connsiteY30" fmla="*/ 19154 h 2041918"/>
              <a:gd name="connsiteX31" fmla="*/ 4913745 w 4969164"/>
              <a:gd name="connsiteY31" fmla="*/ 681 h 2041918"/>
              <a:gd name="connsiteX32" fmla="*/ 4969164 w 4969164"/>
              <a:gd name="connsiteY32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179782 w 4969164"/>
              <a:gd name="connsiteY12" fmla="*/ 1995736 h 2041918"/>
              <a:gd name="connsiteX13" fmla="*/ 2198254 w 4969164"/>
              <a:gd name="connsiteY13" fmla="*/ 1644754 h 2041918"/>
              <a:gd name="connsiteX14" fmla="*/ 2272146 w 4969164"/>
              <a:gd name="connsiteY14" fmla="*/ 1275300 h 2041918"/>
              <a:gd name="connsiteX15" fmla="*/ 2272145 w 4969164"/>
              <a:gd name="connsiteY15" fmla="*/ 351664 h 2041918"/>
              <a:gd name="connsiteX16" fmla="*/ 2946400 w 4969164"/>
              <a:gd name="connsiteY16" fmla="*/ 351663 h 2041918"/>
              <a:gd name="connsiteX17" fmla="*/ 2992582 w 4969164"/>
              <a:gd name="connsiteY17" fmla="*/ 342427 h 2041918"/>
              <a:gd name="connsiteX18" fmla="*/ 3057236 w 4969164"/>
              <a:gd name="connsiteY18" fmla="*/ 333191 h 2041918"/>
              <a:gd name="connsiteX19" fmla="*/ 3094182 w 4969164"/>
              <a:gd name="connsiteY19" fmla="*/ 323954 h 2041918"/>
              <a:gd name="connsiteX20" fmla="*/ 3205018 w 4969164"/>
              <a:gd name="connsiteY20" fmla="*/ 305481 h 2041918"/>
              <a:gd name="connsiteX21" fmla="*/ 3297382 w 4969164"/>
              <a:gd name="connsiteY21" fmla="*/ 287009 h 2041918"/>
              <a:gd name="connsiteX22" fmla="*/ 3352800 w 4969164"/>
              <a:gd name="connsiteY22" fmla="*/ 259300 h 2041918"/>
              <a:gd name="connsiteX23" fmla="*/ 3389745 w 4969164"/>
              <a:gd name="connsiteY23" fmla="*/ 203881 h 2041918"/>
              <a:gd name="connsiteX24" fmla="*/ 3417455 w 4969164"/>
              <a:gd name="connsiteY24" fmla="*/ 185409 h 2041918"/>
              <a:gd name="connsiteX25" fmla="*/ 3491345 w 4969164"/>
              <a:gd name="connsiteY25" fmla="*/ 129991 h 2041918"/>
              <a:gd name="connsiteX26" fmla="*/ 3537527 w 4969164"/>
              <a:gd name="connsiteY26" fmla="*/ 111518 h 2041918"/>
              <a:gd name="connsiteX27" fmla="*/ 3620655 w 4969164"/>
              <a:gd name="connsiteY27" fmla="*/ 83809 h 2041918"/>
              <a:gd name="connsiteX28" fmla="*/ 3694545 w 4969164"/>
              <a:gd name="connsiteY28" fmla="*/ 56100 h 2041918"/>
              <a:gd name="connsiteX29" fmla="*/ 3823855 w 4969164"/>
              <a:gd name="connsiteY29" fmla="*/ 19154 h 2041918"/>
              <a:gd name="connsiteX30" fmla="*/ 4756727 w 4969164"/>
              <a:gd name="connsiteY30" fmla="*/ 19154 h 2041918"/>
              <a:gd name="connsiteX31" fmla="*/ 4913745 w 4969164"/>
              <a:gd name="connsiteY31" fmla="*/ 681 h 2041918"/>
              <a:gd name="connsiteX32" fmla="*/ 4969164 w 4969164"/>
              <a:gd name="connsiteY32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179782 w 4969164"/>
              <a:gd name="connsiteY11" fmla="*/ 1995736 h 2041918"/>
              <a:gd name="connsiteX12" fmla="*/ 2198254 w 4969164"/>
              <a:gd name="connsiteY12" fmla="*/ 1644754 h 2041918"/>
              <a:gd name="connsiteX13" fmla="*/ 2272146 w 4969164"/>
              <a:gd name="connsiteY13" fmla="*/ 1275300 h 2041918"/>
              <a:gd name="connsiteX14" fmla="*/ 2272145 w 4969164"/>
              <a:gd name="connsiteY14" fmla="*/ 351664 h 2041918"/>
              <a:gd name="connsiteX15" fmla="*/ 2946400 w 4969164"/>
              <a:gd name="connsiteY15" fmla="*/ 351663 h 2041918"/>
              <a:gd name="connsiteX16" fmla="*/ 2992582 w 4969164"/>
              <a:gd name="connsiteY16" fmla="*/ 342427 h 2041918"/>
              <a:gd name="connsiteX17" fmla="*/ 3057236 w 4969164"/>
              <a:gd name="connsiteY17" fmla="*/ 333191 h 2041918"/>
              <a:gd name="connsiteX18" fmla="*/ 3094182 w 4969164"/>
              <a:gd name="connsiteY18" fmla="*/ 323954 h 2041918"/>
              <a:gd name="connsiteX19" fmla="*/ 3205018 w 4969164"/>
              <a:gd name="connsiteY19" fmla="*/ 305481 h 2041918"/>
              <a:gd name="connsiteX20" fmla="*/ 3297382 w 4969164"/>
              <a:gd name="connsiteY20" fmla="*/ 287009 h 2041918"/>
              <a:gd name="connsiteX21" fmla="*/ 3352800 w 4969164"/>
              <a:gd name="connsiteY21" fmla="*/ 259300 h 2041918"/>
              <a:gd name="connsiteX22" fmla="*/ 3389745 w 4969164"/>
              <a:gd name="connsiteY22" fmla="*/ 203881 h 2041918"/>
              <a:gd name="connsiteX23" fmla="*/ 3417455 w 4969164"/>
              <a:gd name="connsiteY23" fmla="*/ 185409 h 2041918"/>
              <a:gd name="connsiteX24" fmla="*/ 3491345 w 4969164"/>
              <a:gd name="connsiteY24" fmla="*/ 129991 h 2041918"/>
              <a:gd name="connsiteX25" fmla="*/ 3537527 w 4969164"/>
              <a:gd name="connsiteY25" fmla="*/ 111518 h 2041918"/>
              <a:gd name="connsiteX26" fmla="*/ 3620655 w 4969164"/>
              <a:gd name="connsiteY26" fmla="*/ 83809 h 2041918"/>
              <a:gd name="connsiteX27" fmla="*/ 3694545 w 4969164"/>
              <a:gd name="connsiteY27" fmla="*/ 56100 h 2041918"/>
              <a:gd name="connsiteX28" fmla="*/ 3823855 w 4969164"/>
              <a:gd name="connsiteY28" fmla="*/ 19154 h 2041918"/>
              <a:gd name="connsiteX29" fmla="*/ 4756727 w 4969164"/>
              <a:gd name="connsiteY29" fmla="*/ 19154 h 2041918"/>
              <a:gd name="connsiteX30" fmla="*/ 4913745 w 4969164"/>
              <a:gd name="connsiteY30" fmla="*/ 681 h 2041918"/>
              <a:gd name="connsiteX31" fmla="*/ 4969164 w 4969164"/>
              <a:gd name="connsiteY31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2004973 h 2041918"/>
              <a:gd name="connsiteX11" fmla="*/ 2179782 w 4969164"/>
              <a:gd name="connsiteY11" fmla="*/ 1995736 h 2041918"/>
              <a:gd name="connsiteX12" fmla="*/ 2198254 w 4969164"/>
              <a:gd name="connsiteY12" fmla="*/ 1644754 h 2041918"/>
              <a:gd name="connsiteX13" fmla="*/ 2272146 w 4969164"/>
              <a:gd name="connsiteY13" fmla="*/ 1275300 h 2041918"/>
              <a:gd name="connsiteX14" fmla="*/ 2272145 w 4969164"/>
              <a:gd name="connsiteY14" fmla="*/ 351664 h 2041918"/>
              <a:gd name="connsiteX15" fmla="*/ 2946400 w 4969164"/>
              <a:gd name="connsiteY15" fmla="*/ 351663 h 2041918"/>
              <a:gd name="connsiteX16" fmla="*/ 2992582 w 4969164"/>
              <a:gd name="connsiteY16" fmla="*/ 342427 h 2041918"/>
              <a:gd name="connsiteX17" fmla="*/ 3057236 w 4969164"/>
              <a:gd name="connsiteY17" fmla="*/ 333191 h 2041918"/>
              <a:gd name="connsiteX18" fmla="*/ 3094182 w 4969164"/>
              <a:gd name="connsiteY18" fmla="*/ 323954 h 2041918"/>
              <a:gd name="connsiteX19" fmla="*/ 3205018 w 4969164"/>
              <a:gd name="connsiteY19" fmla="*/ 305481 h 2041918"/>
              <a:gd name="connsiteX20" fmla="*/ 3297382 w 4969164"/>
              <a:gd name="connsiteY20" fmla="*/ 287009 h 2041918"/>
              <a:gd name="connsiteX21" fmla="*/ 3352800 w 4969164"/>
              <a:gd name="connsiteY21" fmla="*/ 259300 h 2041918"/>
              <a:gd name="connsiteX22" fmla="*/ 3389745 w 4969164"/>
              <a:gd name="connsiteY22" fmla="*/ 203881 h 2041918"/>
              <a:gd name="connsiteX23" fmla="*/ 3417455 w 4969164"/>
              <a:gd name="connsiteY23" fmla="*/ 185409 h 2041918"/>
              <a:gd name="connsiteX24" fmla="*/ 3491345 w 4969164"/>
              <a:gd name="connsiteY24" fmla="*/ 129991 h 2041918"/>
              <a:gd name="connsiteX25" fmla="*/ 3537527 w 4969164"/>
              <a:gd name="connsiteY25" fmla="*/ 111518 h 2041918"/>
              <a:gd name="connsiteX26" fmla="*/ 3620655 w 4969164"/>
              <a:gd name="connsiteY26" fmla="*/ 83809 h 2041918"/>
              <a:gd name="connsiteX27" fmla="*/ 3694545 w 4969164"/>
              <a:gd name="connsiteY27" fmla="*/ 56100 h 2041918"/>
              <a:gd name="connsiteX28" fmla="*/ 3823855 w 4969164"/>
              <a:gd name="connsiteY28" fmla="*/ 19154 h 2041918"/>
              <a:gd name="connsiteX29" fmla="*/ 4756727 w 4969164"/>
              <a:gd name="connsiteY29" fmla="*/ 19154 h 2041918"/>
              <a:gd name="connsiteX30" fmla="*/ 4913745 w 4969164"/>
              <a:gd name="connsiteY30" fmla="*/ 681 h 2041918"/>
              <a:gd name="connsiteX31" fmla="*/ 4969164 w 4969164"/>
              <a:gd name="connsiteY31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136073 w 4969164"/>
              <a:gd name="connsiteY9" fmla="*/ 2004973 h 2041918"/>
              <a:gd name="connsiteX10" fmla="*/ 2179782 w 4969164"/>
              <a:gd name="connsiteY10" fmla="*/ 1995736 h 2041918"/>
              <a:gd name="connsiteX11" fmla="*/ 2198254 w 4969164"/>
              <a:gd name="connsiteY11" fmla="*/ 1644754 h 2041918"/>
              <a:gd name="connsiteX12" fmla="*/ 2272146 w 4969164"/>
              <a:gd name="connsiteY12" fmla="*/ 1275300 h 2041918"/>
              <a:gd name="connsiteX13" fmla="*/ 2272145 w 4969164"/>
              <a:gd name="connsiteY13" fmla="*/ 351664 h 2041918"/>
              <a:gd name="connsiteX14" fmla="*/ 2946400 w 4969164"/>
              <a:gd name="connsiteY14" fmla="*/ 351663 h 2041918"/>
              <a:gd name="connsiteX15" fmla="*/ 2992582 w 4969164"/>
              <a:gd name="connsiteY15" fmla="*/ 342427 h 2041918"/>
              <a:gd name="connsiteX16" fmla="*/ 3057236 w 4969164"/>
              <a:gd name="connsiteY16" fmla="*/ 333191 h 2041918"/>
              <a:gd name="connsiteX17" fmla="*/ 3094182 w 4969164"/>
              <a:gd name="connsiteY17" fmla="*/ 323954 h 2041918"/>
              <a:gd name="connsiteX18" fmla="*/ 3205018 w 4969164"/>
              <a:gd name="connsiteY18" fmla="*/ 305481 h 2041918"/>
              <a:gd name="connsiteX19" fmla="*/ 3297382 w 4969164"/>
              <a:gd name="connsiteY19" fmla="*/ 287009 h 2041918"/>
              <a:gd name="connsiteX20" fmla="*/ 3352800 w 4969164"/>
              <a:gd name="connsiteY20" fmla="*/ 259300 h 2041918"/>
              <a:gd name="connsiteX21" fmla="*/ 3389745 w 4969164"/>
              <a:gd name="connsiteY21" fmla="*/ 203881 h 2041918"/>
              <a:gd name="connsiteX22" fmla="*/ 3417455 w 4969164"/>
              <a:gd name="connsiteY22" fmla="*/ 185409 h 2041918"/>
              <a:gd name="connsiteX23" fmla="*/ 3491345 w 4969164"/>
              <a:gd name="connsiteY23" fmla="*/ 129991 h 2041918"/>
              <a:gd name="connsiteX24" fmla="*/ 3537527 w 4969164"/>
              <a:gd name="connsiteY24" fmla="*/ 111518 h 2041918"/>
              <a:gd name="connsiteX25" fmla="*/ 3620655 w 4969164"/>
              <a:gd name="connsiteY25" fmla="*/ 83809 h 2041918"/>
              <a:gd name="connsiteX26" fmla="*/ 3694545 w 4969164"/>
              <a:gd name="connsiteY26" fmla="*/ 56100 h 2041918"/>
              <a:gd name="connsiteX27" fmla="*/ 3823855 w 4969164"/>
              <a:gd name="connsiteY27" fmla="*/ 19154 h 2041918"/>
              <a:gd name="connsiteX28" fmla="*/ 4756727 w 4969164"/>
              <a:gd name="connsiteY28" fmla="*/ 19154 h 2041918"/>
              <a:gd name="connsiteX29" fmla="*/ 4913745 w 4969164"/>
              <a:gd name="connsiteY29" fmla="*/ 681 h 2041918"/>
              <a:gd name="connsiteX30" fmla="*/ 4969164 w 4969164"/>
              <a:gd name="connsiteY30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840509 w 4969164"/>
              <a:gd name="connsiteY7" fmla="*/ 2014209 h 2041918"/>
              <a:gd name="connsiteX8" fmla="*/ 1136073 w 4969164"/>
              <a:gd name="connsiteY8" fmla="*/ 2004973 h 2041918"/>
              <a:gd name="connsiteX9" fmla="*/ 2179782 w 4969164"/>
              <a:gd name="connsiteY9" fmla="*/ 1995736 h 2041918"/>
              <a:gd name="connsiteX10" fmla="*/ 2198254 w 4969164"/>
              <a:gd name="connsiteY10" fmla="*/ 1644754 h 2041918"/>
              <a:gd name="connsiteX11" fmla="*/ 2272146 w 4969164"/>
              <a:gd name="connsiteY11" fmla="*/ 1275300 h 2041918"/>
              <a:gd name="connsiteX12" fmla="*/ 2272145 w 4969164"/>
              <a:gd name="connsiteY12" fmla="*/ 351664 h 2041918"/>
              <a:gd name="connsiteX13" fmla="*/ 2946400 w 4969164"/>
              <a:gd name="connsiteY13" fmla="*/ 351663 h 2041918"/>
              <a:gd name="connsiteX14" fmla="*/ 2992582 w 4969164"/>
              <a:gd name="connsiteY14" fmla="*/ 342427 h 2041918"/>
              <a:gd name="connsiteX15" fmla="*/ 3057236 w 4969164"/>
              <a:gd name="connsiteY15" fmla="*/ 333191 h 2041918"/>
              <a:gd name="connsiteX16" fmla="*/ 3094182 w 4969164"/>
              <a:gd name="connsiteY16" fmla="*/ 323954 h 2041918"/>
              <a:gd name="connsiteX17" fmla="*/ 3205018 w 4969164"/>
              <a:gd name="connsiteY17" fmla="*/ 305481 h 2041918"/>
              <a:gd name="connsiteX18" fmla="*/ 3297382 w 4969164"/>
              <a:gd name="connsiteY18" fmla="*/ 287009 h 2041918"/>
              <a:gd name="connsiteX19" fmla="*/ 3352800 w 4969164"/>
              <a:gd name="connsiteY19" fmla="*/ 259300 h 2041918"/>
              <a:gd name="connsiteX20" fmla="*/ 3389745 w 4969164"/>
              <a:gd name="connsiteY20" fmla="*/ 203881 h 2041918"/>
              <a:gd name="connsiteX21" fmla="*/ 3417455 w 4969164"/>
              <a:gd name="connsiteY21" fmla="*/ 185409 h 2041918"/>
              <a:gd name="connsiteX22" fmla="*/ 3491345 w 4969164"/>
              <a:gd name="connsiteY22" fmla="*/ 129991 h 2041918"/>
              <a:gd name="connsiteX23" fmla="*/ 3537527 w 4969164"/>
              <a:gd name="connsiteY23" fmla="*/ 111518 h 2041918"/>
              <a:gd name="connsiteX24" fmla="*/ 3620655 w 4969164"/>
              <a:gd name="connsiteY24" fmla="*/ 83809 h 2041918"/>
              <a:gd name="connsiteX25" fmla="*/ 3694545 w 4969164"/>
              <a:gd name="connsiteY25" fmla="*/ 56100 h 2041918"/>
              <a:gd name="connsiteX26" fmla="*/ 3823855 w 4969164"/>
              <a:gd name="connsiteY26" fmla="*/ 19154 h 2041918"/>
              <a:gd name="connsiteX27" fmla="*/ 4756727 w 4969164"/>
              <a:gd name="connsiteY27" fmla="*/ 19154 h 2041918"/>
              <a:gd name="connsiteX28" fmla="*/ 4913745 w 4969164"/>
              <a:gd name="connsiteY28" fmla="*/ 681 h 2041918"/>
              <a:gd name="connsiteX29" fmla="*/ 4969164 w 4969164"/>
              <a:gd name="connsiteY29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840509 w 4969164"/>
              <a:gd name="connsiteY6" fmla="*/ 2014209 h 2041918"/>
              <a:gd name="connsiteX7" fmla="*/ 1136073 w 4969164"/>
              <a:gd name="connsiteY7" fmla="*/ 2004973 h 2041918"/>
              <a:gd name="connsiteX8" fmla="*/ 2179782 w 4969164"/>
              <a:gd name="connsiteY8" fmla="*/ 1995736 h 2041918"/>
              <a:gd name="connsiteX9" fmla="*/ 2198254 w 4969164"/>
              <a:gd name="connsiteY9" fmla="*/ 1644754 h 2041918"/>
              <a:gd name="connsiteX10" fmla="*/ 2272146 w 4969164"/>
              <a:gd name="connsiteY10" fmla="*/ 1275300 h 2041918"/>
              <a:gd name="connsiteX11" fmla="*/ 2272145 w 4969164"/>
              <a:gd name="connsiteY11" fmla="*/ 351664 h 2041918"/>
              <a:gd name="connsiteX12" fmla="*/ 2946400 w 4969164"/>
              <a:gd name="connsiteY12" fmla="*/ 351663 h 2041918"/>
              <a:gd name="connsiteX13" fmla="*/ 2992582 w 4969164"/>
              <a:gd name="connsiteY13" fmla="*/ 342427 h 2041918"/>
              <a:gd name="connsiteX14" fmla="*/ 3057236 w 4969164"/>
              <a:gd name="connsiteY14" fmla="*/ 333191 h 2041918"/>
              <a:gd name="connsiteX15" fmla="*/ 3094182 w 4969164"/>
              <a:gd name="connsiteY15" fmla="*/ 323954 h 2041918"/>
              <a:gd name="connsiteX16" fmla="*/ 3205018 w 4969164"/>
              <a:gd name="connsiteY16" fmla="*/ 305481 h 2041918"/>
              <a:gd name="connsiteX17" fmla="*/ 3297382 w 4969164"/>
              <a:gd name="connsiteY17" fmla="*/ 287009 h 2041918"/>
              <a:gd name="connsiteX18" fmla="*/ 3352800 w 4969164"/>
              <a:gd name="connsiteY18" fmla="*/ 259300 h 2041918"/>
              <a:gd name="connsiteX19" fmla="*/ 3389745 w 4969164"/>
              <a:gd name="connsiteY19" fmla="*/ 203881 h 2041918"/>
              <a:gd name="connsiteX20" fmla="*/ 3417455 w 4969164"/>
              <a:gd name="connsiteY20" fmla="*/ 185409 h 2041918"/>
              <a:gd name="connsiteX21" fmla="*/ 3491345 w 4969164"/>
              <a:gd name="connsiteY21" fmla="*/ 129991 h 2041918"/>
              <a:gd name="connsiteX22" fmla="*/ 3537527 w 4969164"/>
              <a:gd name="connsiteY22" fmla="*/ 111518 h 2041918"/>
              <a:gd name="connsiteX23" fmla="*/ 3620655 w 4969164"/>
              <a:gd name="connsiteY23" fmla="*/ 83809 h 2041918"/>
              <a:gd name="connsiteX24" fmla="*/ 3694545 w 4969164"/>
              <a:gd name="connsiteY24" fmla="*/ 56100 h 2041918"/>
              <a:gd name="connsiteX25" fmla="*/ 3823855 w 4969164"/>
              <a:gd name="connsiteY25" fmla="*/ 19154 h 2041918"/>
              <a:gd name="connsiteX26" fmla="*/ 4756727 w 4969164"/>
              <a:gd name="connsiteY26" fmla="*/ 19154 h 2041918"/>
              <a:gd name="connsiteX27" fmla="*/ 4913745 w 4969164"/>
              <a:gd name="connsiteY27" fmla="*/ 681 h 2041918"/>
              <a:gd name="connsiteX28" fmla="*/ 4969164 w 4969164"/>
              <a:gd name="connsiteY28" fmla="*/ 681 h 2041918"/>
              <a:gd name="connsiteX0" fmla="*/ 0 w 4969164"/>
              <a:gd name="connsiteY0" fmla="*/ 1774063 h 2043434"/>
              <a:gd name="connsiteX1" fmla="*/ 489527 w 4969164"/>
              <a:gd name="connsiteY1" fmla="*/ 1774063 h 2043434"/>
              <a:gd name="connsiteX2" fmla="*/ 508000 w 4969164"/>
              <a:gd name="connsiteY2" fmla="*/ 1801772 h 2043434"/>
              <a:gd name="connsiteX3" fmla="*/ 517236 w 4969164"/>
              <a:gd name="connsiteY3" fmla="*/ 1829481 h 2043434"/>
              <a:gd name="connsiteX4" fmla="*/ 526473 w 4969164"/>
              <a:gd name="connsiteY4" fmla="*/ 2032681 h 2043434"/>
              <a:gd name="connsiteX5" fmla="*/ 840509 w 4969164"/>
              <a:gd name="connsiteY5" fmla="*/ 2014209 h 2043434"/>
              <a:gd name="connsiteX6" fmla="*/ 1136073 w 4969164"/>
              <a:gd name="connsiteY6" fmla="*/ 2004973 h 2043434"/>
              <a:gd name="connsiteX7" fmla="*/ 2179782 w 4969164"/>
              <a:gd name="connsiteY7" fmla="*/ 1995736 h 2043434"/>
              <a:gd name="connsiteX8" fmla="*/ 2198254 w 4969164"/>
              <a:gd name="connsiteY8" fmla="*/ 1644754 h 2043434"/>
              <a:gd name="connsiteX9" fmla="*/ 2272146 w 4969164"/>
              <a:gd name="connsiteY9" fmla="*/ 1275300 h 2043434"/>
              <a:gd name="connsiteX10" fmla="*/ 2272145 w 4969164"/>
              <a:gd name="connsiteY10" fmla="*/ 351664 h 2043434"/>
              <a:gd name="connsiteX11" fmla="*/ 2946400 w 4969164"/>
              <a:gd name="connsiteY11" fmla="*/ 351663 h 2043434"/>
              <a:gd name="connsiteX12" fmla="*/ 2992582 w 4969164"/>
              <a:gd name="connsiteY12" fmla="*/ 342427 h 2043434"/>
              <a:gd name="connsiteX13" fmla="*/ 3057236 w 4969164"/>
              <a:gd name="connsiteY13" fmla="*/ 333191 h 2043434"/>
              <a:gd name="connsiteX14" fmla="*/ 3094182 w 4969164"/>
              <a:gd name="connsiteY14" fmla="*/ 323954 h 2043434"/>
              <a:gd name="connsiteX15" fmla="*/ 3205018 w 4969164"/>
              <a:gd name="connsiteY15" fmla="*/ 305481 h 2043434"/>
              <a:gd name="connsiteX16" fmla="*/ 3297382 w 4969164"/>
              <a:gd name="connsiteY16" fmla="*/ 287009 h 2043434"/>
              <a:gd name="connsiteX17" fmla="*/ 3352800 w 4969164"/>
              <a:gd name="connsiteY17" fmla="*/ 259300 h 2043434"/>
              <a:gd name="connsiteX18" fmla="*/ 3389745 w 4969164"/>
              <a:gd name="connsiteY18" fmla="*/ 203881 h 2043434"/>
              <a:gd name="connsiteX19" fmla="*/ 3417455 w 4969164"/>
              <a:gd name="connsiteY19" fmla="*/ 185409 h 2043434"/>
              <a:gd name="connsiteX20" fmla="*/ 3491345 w 4969164"/>
              <a:gd name="connsiteY20" fmla="*/ 129991 h 2043434"/>
              <a:gd name="connsiteX21" fmla="*/ 3537527 w 4969164"/>
              <a:gd name="connsiteY21" fmla="*/ 111518 h 2043434"/>
              <a:gd name="connsiteX22" fmla="*/ 3620655 w 4969164"/>
              <a:gd name="connsiteY22" fmla="*/ 83809 h 2043434"/>
              <a:gd name="connsiteX23" fmla="*/ 3694545 w 4969164"/>
              <a:gd name="connsiteY23" fmla="*/ 56100 h 2043434"/>
              <a:gd name="connsiteX24" fmla="*/ 3823855 w 4969164"/>
              <a:gd name="connsiteY24" fmla="*/ 19154 h 2043434"/>
              <a:gd name="connsiteX25" fmla="*/ 4756727 w 4969164"/>
              <a:gd name="connsiteY25" fmla="*/ 19154 h 2043434"/>
              <a:gd name="connsiteX26" fmla="*/ 4913745 w 4969164"/>
              <a:gd name="connsiteY26" fmla="*/ 681 h 2043434"/>
              <a:gd name="connsiteX27" fmla="*/ 4969164 w 4969164"/>
              <a:gd name="connsiteY27" fmla="*/ 681 h 2043434"/>
              <a:gd name="connsiteX0" fmla="*/ 0 w 4969164"/>
              <a:gd name="connsiteY0" fmla="*/ 1774063 h 2045400"/>
              <a:gd name="connsiteX1" fmla="*/ 489527 w 4969164"/>
              <a:gd name="connsiteY1" fmla="*/ 1774063 h 2045400"/>
              <a:gd name="connsiteX2" fmla="*/ 508000 w 4969164"/>
              <a:gd name="connsiteY2" fmla="*/ 1801772 h 2045400"/>
              <a:gd name="connsiteX3" fmla="*/ 526473 w 4969164"/>
              <a:gd name="connsiteY3" fmla="*/ 2032681 h 2045400"/>
              <a:gd name="connsiteX4" fmla="*/ 840509 w 4969164"/>
              <a:gd name="connsiteY4" fmla="*/ 2014209 h 2045400"/>
              <a:gd name="connsiteX5" fmla="*/ 1136073 w 4969164"/>
              <a:gd name="connsiteY5" fmla="*/ 2004973 h 2045400"/>
              <a:gd name="connsiteX6" fmla="*/ 2179782 w 4969164"/>
              <a:gd name="connsiteY6" fmla="*/ 1995736 h 2045400"/>
              <a:gd name="connsiteX7" fmla="*/ 2198254 w 4969164"/>
              <a:gd name="connsiteY7" fmla="*/ 1644754 h 2045400"/>
              <a:gd name="connsiteX8" fmla="*/ 2272146 w 4969164"/>
              <a:gd name="connsiteY8" fmla="*/ 1275300 h 2045400"/>
              <a:gd name="connsiteX9" fmla="*/ 2272145 w 4969164"/>
              <a:gd name="connsiteY9" fmla="*/ 351664 h 2045400"/>
              <a:gd name="connsiteX10" fmla="*/ 2946400 w 4969164"/>
              <a:gd name="connsiteY10" fmla="*/ 351663 h 2045400"/>
              <a:gd name="connsiteX11" fmla="*/ 2992582 w 4969164"/>
              <a:gd name="connsiteY11" fmla="*/ 342427 h 2045400"/>
              <a:gd name="connsiteX12" fmla="*/ 3057236 w 4969164"/>
              <a:gd name="connsiteY12" fmla="*/ 333191 h 2045400"/>
              <a:gd name="connsiteX13" fmla="*/ 3094182 w 4969164"/>
              <a:gd name="connsiteY13" fmla="*/ 323954 h 2045400"/>
              <a:gd name="connsiteX14" fmla="*/ 3205018 w 4969164"/>
              <a:gd name="connsiteY14" fmla="*/ 305481 h 2045400"/>
              <a:gd name="connsiteX15" fmla="*/ 3297382 w 4969164"/>
              <a:gd name="connsiteY15" fmla="*/ 287009 h 2045400"/>
              <a:gd name="connsiteX16" fmla="*/ 3352800 w 4969164"/>
              <a:gd name="connsiteY16" fmla="*/ 259300 h 2045400"/>
              <a:gd name="connsiteX17" fmla="*/ 3389745 w 4969164"/>
              <a:gd name="connsiteY17" fmla="*/ 203881 h 2045400"/>
              <a:gd name="connsiteX18" fmla="*/ 3417455 w 4969164"/>
              <a:gd name="connsiteY18" fmla="*/ 185409 h 2045400"/>
              <a:gd name="connsiteX19" fmla="*/ 3491345 w 4969164"/>
              <a:gd name="connsiteY19" fmla="*/ 129991 h 2045400"/>
              <a:gd name="connsiteX20" fmla="*/ 3537527 w 4969164"/>
              <a:gd name="connsiteY20" fmla="*/ 111518 h 2045400"/>
              <a:gd name="connsiteX21" fmla="*/ 3620655 w 4969164"/>
              <a:gd name="connsiteY21" fmla="*/ 83809 h 2045400"/>
              <a:gd name="connsiteX22" fmla="*/ 3694545 w 4969164"/>
              <a:gd name="connsiteY22" fmla="*/ 56100 h 2045400"/>
              <a:gd name="connsiteX23" fmla="*/ 3823855 w 4969164"/>
              <a:gd name="connsiteY23" fmla="*/ 19154 h 2045400"/>
              <a:gd name="connsiteX24" fmla="*/ 4756727 w 4969164"/>
              <a:gd name="connsiteY24" fmla="*/ 19154 h 2045400"/>
              <a:gd name="connsiteX25" fmla="*/ 4913745 w 4969164"/>
              <a:gd name="connsiteY25" fmla="*/ 681 h 2045400"/>
              <a:gd name="connsiteX26" fmla="*/ 4969164 w 4969164"/>
              <a:gd name="connsiteY26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2992582 w 4969164"/>
              <a:gd name="connsiteY10" fmla="*/ 342427 h 2045400"/>
              <a:gd name="connsiteX11" fmla="*/ 3057236 w 4969164"/>
              <a:gd name="connsiteY11" fmla="*/ 333191 h 2045400"/>
              <a:gd name="connsiteX12" fmla="*/ 3094182 w 4969164"/>
              <a:gd name="connsiteY12" fmla="*/ 323954 h 2045400"/>
              <a:gd name="connsiteX13" fmla="*/ 3205018 w 4969164"/>
              <a:gd name="connsiteY13" fmla="*/ 305481 h 2045400"/>
              <a:gd name="connsiteX14" fmla="*/ 3297382 w 4969164"/>
              <a:gd name="connsiteY14" fmla="*/ 287009 h 2045400"/>
              <a:gd name="connsiteX15" fmla="*/ 3352800 w 4969164"/>
              <a:gd name="connsiteY15" fmla="*/ 259300 h 2045400"/>
              <a:gd name="connsiteX16" fmla="*/ 3389745 w 4969164"/>
              <a:gd name="connsiteY16" fmla="*/ 203881 h 2045400"/>
              <a:gd name="connsiteX17" fmla="*/ 3417455 w 4969164"/>
              <a:gd name="connsiteY17" fmla="*/ 185409 h 2045400"/>
              <a:gd name="connsiteX18" fmla="*/ 3491345 w 4969164"/>
              <a:gd name="connsiteY18" fmla="*/ 129991 h 2045400"/>
              <a:gd name="connsiteX19" fmla="*/ 3537527 w 4969164"/>
              <a:gd name="connsiteY19" fmla="*/ 111518 h 2045400"/>
              <a:gd name="connsiteX20" fmla="*/ 3620655 w 4969164"/>
              <a:gd name="connsiteY20" fmla="*/ 83809 h 2045400"/>
              <a:gd name="connsiteX21" fmla="*/ 3694545 w 4969164"/>
              <a:gd name="connsiteY21" fmla="*/ 56100 h 2045400"/>
              <a:gd name="connsiteX22" fmla="*/ 3823855 w 4969164"/>
              <a:gd name="connsiteY22" fmla="*/ 19154 h 2045400"/>
              <a:gd name="connsiteX23" fmla="*/ 4756727 w 4969164"/>
              <a:gd name="connsiteY23" fmla="*/ 19154 h 2045400"/>
              <a:gd name="connsiteX24" fmla="*/ 4913745 w 4969164"/>
              <a:gd name="connsiteY24" fmla="*/ 681 h 2045400"/>
              <a:gd name="connsiteX25" fmla="*/ 4969164 w 4969164"/>
              <a:gd name="connsiteY25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2992582 w 4969164"/>
              <a:gd name="connsiteY10" fmla="*/ 342427 h 2045400"/>
              <a:gd name="connsiteX11" fmla="*/ 3057236 w 4969164"/>
              <a:gd name="connsiteY11" fmla="*/ 333191 h 2045400"/>
              <a:gd name="connsiteX12" fmla="*/ 3094182 w 4969164"/>
              <a:gd name="connsiteY12" fmla="*/ 323954 h 2045400"/>
              <a:gd name="connsiteX13" fmla="*/ 3205018 w 4969164"/>
              <a:gd name="connsiteY13" fmla="*/ 305481 h 2045400"/>
              <a:gd name="connsiteX14" fmla="*/ 3297382 w 4969164"/>
              <a:gd name="connsiteY14" fmla="*/ 287009 h 2045400"/>
              <a:gd name="connsiteX15" fmla="*/ 3352800 w 4969164"/>
              <a:gd name="connsiteY15" fmla="*/ 259300 h 2045400"/>
              <a:gd name="connsiteX16" fmla="*/ 3389745 w 4969164"/>
              <a:gd name="connsiteY16" fmla="*/ 203881 h 2045400"/>
              <a:gd name="connsiteX17" fmla="*/ 3417455 w 4969164"/>
              <a:gd name="connsiteY17" fmla="*/ 185409 h 2045400"/>
              <a:gd name="connsiteX18" fmla="*/ 3491345 w 4969164"/>
              <a:gd name="connsiteY18" fmla="*/ 129991 h 2045400"/>
              <a:gd name="connsiteX19" fmla="*/ 3537527 w 4969164"/>
              <a:gd name="connsiteY19" fmla="*/ 111518 h 2045400"/>
              <a:gd name="connsiteX20" fmla="*/ 3620655 w 4969164"/>
              <a:gd name="connsiteY20" fmla="*/ 83809 h 2045400"/>
              <a:gd name="connsiteX21" fmla="*/ 3694545 w 4969164"/>
              <a:gd name="connsiteY21" fmla="*/ 56100 h 2045400"/>
              <a:gd name="connsiteX22" fmla="*/ 3823855 w 4969164"/>
              <a:gd name="connsiteY22" fmla="*/ 19154 h 2045400"/>
              <a:gd name="connsiteX23" fmla="*/ 4756727 w 4969164"/>
              <a:gd name="connsiteY23" fmla="*/ 19154 h 2045400"/>
              <a:gd name="connsiteX24" fmla="*/ 4913745 w 4969164"/>
              <a:gd name="connsiteY24" fmla="*/ 681 h 2045400"/>
              <a:gd name="connsiteX25" fmla="*/ 4969164 w 4969164"/>
              <a:gd name="connsiteY25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2992582 w 4969164"/>
              <a:gd name="connsiteY10" fmla="*/ 342427 h 2045400"/>
              <a:gd name="connsiteX11" fmla="*/ 3057236 w 4969164"/>
              <a:gd name="connsiteY11" fmla="*/ 333191 h 2045400"/>
              <a:gd name="connsiteX12" fmla="*/ 3094182 w 4969164"/>
              <a:gd name="connsiteY12" fmla="*/ 323954 h 2045400"/>
              <a:gd name="connsiteX13" fmla="*/ 3205018 w 4969164"/>
              <a:gd name="connsiteY13" fmla="*/ 305481 h 2045400"/>
              <a:gd name="connsiteX14" fmla="*/ 3297382 w 4969164"/>
              <a:gd name="connsiteY14" fmla="*/ 287009 h 2045400"/>
              <a:gd name="connsiteX15" fmla="*/ 3352800 w 4969164"/>
              <a:gd name="connsiteY15" fmla="*/ 259300 h 2045400"/>
              <a:gd name="connsiteX16" fmla="*/ 3389745 w 4969164"/>
              <a:gd name="connsiteY16" fmla="*/ 203881 h 2045400"/>
              <a:gd name="connsiteX17" fmla="*/ 3417455 w 4969164"/>
              <a:gd name="connsiteY17" fmla="*/ 185409 h 2045400"/>
              <a:gd name="connsiteX18" fmla="*/ 3491345 w 4969164"/>
              <a:gd name="connsiteY18" fmla="*/ 129991 h 2045400"/>
              <a:gd name="connsiteX19" fmla="*/ 3537527 w 4969164"/>
              <a:gd name="connsiteY19" fmla="*/ 111518 h 2045400"/>
              <a:gd name="connsiteX20" fmla="*/ 3620655 w 4969164"/>
              <a:gd name="connsiteY20" fmla="*/ 83809 h 2045400"/>
              <a:gd name="connsiteX21" fmla="*/ 3694545 w 4969164"/>
              <a:gd name="connsiteY21" fmla="*/ 56100 h 2045400"/>
              <a:gd name="connsiteX22" fmla="*/ 3823855 w 4969164"/>
              <a:gd name="connsiteY22" fmla="*/ 19154 h 2045400"/>
              <a:gd name="connsiteX23" fmla="*/ 4756727 w 4969164"/>
              <a:gd name="connsiteY23" fmla="*/ 19154 h 2045400"/>
              <a:gd name="connsiteX24" fmla="*/ 4913745 w 4969164"/>
              <a:gd name="connsiteY24" fmla="*/ 681 h 2045400"/>
              <a:gd name="connsiteX25" fmla="*/ 4969164 w 4969164"/>
              <a:gd name="connsiteY25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2992582 w 4969164"/>
              <a:gd name="connsiteY10" fmla="*/ 342427 h 2045400"/>
              <a:gd name="connsiteX11" fmla="*/ 3057236 w 4969164"/>
              <a:gd name="connsiteY11" fmla="*/ 333191 h 2045400"/>
              <a:gd name="connsiteX12" fmla="*/ 3094182 w 4969164"/>
              <a:gd name="connsiteY12" fmla="*/ 323954 h 2045400"/>
              <a:gd name="connsiteX13" fmla="*/ 3205018 w 4969164"/>
              <a:gd name="connsiteY13" fmla="*/ 305481 h 2045400"/>
              <a:gd name="connsiteX14" fmla="*/ 3297382 w 4969164"/>
              <a:gd name="connsiteY14" fmla="*/ 287009 h 2045400"/>
              <a:gd name="connsiteX15" fmla="*/ 3352800 w 4969164"/>
              <a:gd name="connsiteY15" fmla="*/ 259300 h 2045400"/>
              <a:gd name="connsiteX16" fmla="*/ 3389745 w 4969164"/>
              <a:gd name="connsiteY16" fmla="*/ 203881 h 2045400"/>
              <a:gd name="connsiteX17" fmla="*/ 3417455 w 4969164"/>
              <a:gd name="connsiteY17" fmla="*/ 185409 h 2045400"/>
              <a:gd name="connsiteX18" fmla="*/ 3491345 w 4969164"/>
              <a:gd name="connsiteY18" fmla="*/ 129991 h 2045400"/>
              <a:gd name="connsiteX19" fmla="*/ 3537527 w 4969164"/>
              <a:gd name="connsiteY19" fmla="*/ 111518 h 2045400"/>
              <a:gd name="connsiteX20" fmla="*/ 3620655 w 4969164"/>
              <a:gd name="connsiteY20" fmla="*/ 83809 h 2045400"/>
              <a:gd name="connsiteX21" fmla="*/ 3694545 w 4969164"/>
              <a:gd name="connsiteY21" fmla="*/ 56100 h 2045400"/>
              <a:gd name="connsiteX22" fmla="*/ 3823855 w 4969164"/>
              <a:gd name="connsiteY22" fmla="*/ 19154 h 2045400"/>
              <a:gd name="connsiteX23" fmla="*/ 4756727 w 4969164"/>
              <a:gd name="connsiteY23" fmla="*/ 19154 h 2045400"/>
              <a:gd name="connsiteX24" fmla="*/ 4913745 w 4969164"/>
              <a:gd name="connsiteY24" fmla="*/ 681 h 2045400"/>
              <a:gd name="connsiteX25" fmla="*/ 4969164 w 4969164"/>
              <a:gd name="connsiteY25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2992582 w 4969164"/>
              <a:gd name="connsiteY10" fmla="*/ 342427 h 2045400"/>
              <a:gd name="connsiteX11" fmla="*/ 3057236 w 4969164"/>
              <a:gd name="connsiteY11" fmla="*/ 333191 h 2045400"/>
              <a:gd name="connsiteX12" fmla="*/ 3094182 w 4969164"/>
              <a:gd name="connsiteY12" fmla="*/ 323954 h 2045400"/>
              <a:gd name="connsiteX13" fmla="*/ 3205018 w 4969164"/>
              <a:gd name="connsiteY13" fmla="*/ 305481 h 2045400"/>
              <a:gd name="connsiteX14" fmla="*/ 3297382 w 4969164"/>
              <a:gd name="connsiteY14" fmla="*/ 287009 h 2045400"/>
              <a:gd name="connsiteX15" fmla="*/ 3352800 w 4969164"/>
              <a:gd name="connsiteY15" fmla="*/ 259300 h 2045400"/>
              <a:gd name="connsiteX16" fmla="*/ 3389745 w 4969164"/>
              <a:gd name="connsiteY16" fmla="*/ 203881 h 2045400"/>
              <a:gd name="connsiteX17" fmla="*/ 3417455 w 4969164"/>
              <a:gd name="connsiteY17" fmla="*/ 185409 h 2045400"/>
              <a:gd name="connsiteX18" fmla="*/ 3491345 w 4969164"/>
              <a:gd name="connsiteY18" fmla="*/ 129991 h 2045400"/>
              <a:gd name="connsiteX19" fmla="*/ 3537527 w 4969164"/>
              <a:gd name="connsiteY19" fmla="*/ 111518 h 2045400"/>
              <a:gd name="connsiteX20" fmla="*/ 3620655 w 4969164"/>
              <a:gd name="connsiteY20" fmla="*/ 83809 h 2045400"/>
              <a:gd name="connsiteX21" fmla="*/ 3694545 w 4969164"/>
              <a:gd name="connsiteY21" fmla="*/ 56100 h 2045400"/>
              <a:gd name="connsiteX22" fmla="*/ 3823855 w 4969164"/>
              <a:gd name="connsiteY22" fmla="*/ 19154 h 2045400"/>
              <a:gd name="connsiteX23" fmla="*/ 4756727 w 4969164"/>
              <a:gd name="connsiteY23" fmla="*/ 19154 h 2045400"/>
              <a:gd name="connsiteX24" fmla="*/ 4913745 w 4969164"/>
              <a:gd name="connsiteY24" fmla="*/ 681 h 2045400"/>
              <a:gd name="connsiteX25" fmla="*/ 4969164 w 4969164"/>
              <a:gd name="connsiteY25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2992582 w 4969164"/>
              <a:gd name="connsiteY10" fmla="*/ 342427 h 2045400"/>
              <a:gd name="connsiteX11" fmla="*/ 3057236 w 4969164"/>
              <a:gd name="connsiteY11" fmla="*/ 333191 h 2045400"/>
              <a:gd name="connsiteX12" fmla="*/ 3094182 w 4969164"/>
              <a:gd name="connsiteY12" fmla="*/ 323954 h 2045400"/>
              <a:gd name="connsiteX13" fmla="*/ 3205018 w 4969164"/>
              <a:gd name="connsiteY13" fmla="*/ 305481 h 2045400"/>
              <a:gd name="connsiteX14" fmla="*/ 3297382 w 4969164"/>
              <a:gd name="connsiteY14" fmla="*/ 287009 h 2045400"/>
              <a:gd name="connsiteX15" fmla="*/ 3352800 w 4969164"/>
              <a:gd name="connsiteY15" fmla="*/ 259300 h 2045400"/>
              <a:gd name="connsiteX16" fmla="*/ 3389745 w 4969164"/>
              <a:gd name="connsiteY16" fmla="*/ 203881 h 2045400"/>
              <a:gd name="connsiteX17" fmla="*/ 3417455 w 4969164"/>
              <a:gd name="connsiteY17" fmla="*/ 185409 h 2045400"/>
              <a:gd name="connsiteX18" fmla="*/ 3491345 w 4969164"/>
              <a:gd name="connsiteY18" fmla="*/ 129991 h 2045400"/>
              <a:gd name="connsiteX19" fmla="*/ 3537527 w 4969164"/>
              <a:gd name="connsiteY19" fmla="*/ 111518 h 2045400"/>
              <a:gd name="connsiteX20" fmla="*/ 3620655 w 4969164"/>
              <a:gd name="connsiteY20" fmla="*/ 83809 h 2045400"/>
              <a:gd name="connsiteX21" fmla="*/ 3694545 w 4969164"/>
              <a:gd name="connsiteY21" fmla="*/ 56100 h 2045400"/>
              <a:gd name="connsiteX22" fmla="*/ 3823855 w 4969164"/>
              <a:gd name="connsiteY22" fmla="*/ 19154 h 2045400"/>
              <a:gd name="connsiteX23" fmla="*/ 4756727 w 4969164"/>
              <a:gd name="connsiteY23" fmla="*/ 19154 h 2045400"/>
              <a:gd name="connsiteX24" fmla="*/ 4913745 w 4969164"/>
              <a:gd name="connsiteY24" fmla="*/ 681 h 2045400"/>
              <a:gd name="connsiteX25" fmla="*/ 4969164 w 4969164"/>
              <a:gd name="connsiteY25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2992582 w 4969164"/>
              <a:gd name="connsiteY10" fmla="*/ 342427 h 2045400"/>
              <a:gd name="connsiteX11" fmla="*/ 3057236 w 4969164"/>
              <a:gd name="connsiteY11" fmla="*/ 333191 h 2045400"/>
              <a:gd name="connsiteX12" fmla="*/ 3094182 w 4969164"/>
              <a:gd name="connsiteY12" fmla="*/ 323954 h 2045400"/>
              <a:gd name="connsiteX13" fmla="*/ 3205018 w 4969164"/>
              <a:gd name="connsiteY13" fmla="*/ 305481 h 2045400"/>
              <a:gd name="connsiteX14" fmla="*/ 3297382 w 4969164"/>
              <a:gd name="connsiteY14" fmla="*/ 287009 h 2045400"/>
              <a:gd name="connsiteX15" fmla="*/ 3352800 w 4969164"/>
              <a:gd name="connsiteY15" fmla="*/ 259300 h 2045400"/>
              <a:gd name="connsiteX16" fmla="*/ 3389745 w 4969164"/>
              <a:gd name="connsiteY16" fmla="*/ 203881 h 2045400"/>
              <a:gd name="connsiteX17" fmla="*/ 3417455 w 4969164"/>
              <a:gd name="connsiteY17" fmla="*/ 185409 h 2045400"/>
              <a:gd name="connsiteX18" fmla="*/ 3491345 w 4969164"/>
              <a:gd name="connsiteY18" fmla="*/ 129991 h 2045400"/>
              <a:gd name="connsiteX19" fmla="*/ 3537527 w 4969164"/>
              <a:gd name="connsiteY19" fmla="*/ 111518 h 2045400"/>
              <a:gd name="connsiteX20" fmla="*/ 3620655 w 4969164"/>
              <a:gd name="connsiteY20" fmla="*/ 83809 h 2045400"/>
              <a:gd name="connsiteX21" fmla="*/ 3694545 w 4969164"/>
              <a:gd name="connsiteY21" fmla="*/ 56100 h 2045400"/>
              <a:gd name="connsiteX22" fmla="*/ 3823855 w 4969164"/>
              <a:gd name="connsiteY22" fmla="*/ 19154 h 2045400"/>
              <a:gd name="connsiteX23" fmla="*/ 4756727 w 4969164"/>
              <a:gd name="connsiteY23" fmla="*/ 19154 h 2045400"/>
              <a:gd name="connsiteX24" fmla="*/ 4913745 w 4969164"/>
              <a:gd name="connsiteY24" fmla="*/ 681 h 2045400"/>
              <a:gd name="connsiteX25" fmla="*/ 4969164 w 4969164"/>
              <a:gd name="connsiteY25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2992582 w 4969164"/>
              <a:gd name="connsiteY10" fmla="*/ 342427 h 2045400"/>
              <a:gd name="connsiteX11" fmla="*/ 3057236 w 4969164"/>
              <a:gd name="connsiteY11" fmla="*/ 333191 h 2045400"/>
              <a:gd name="connsiteX12" fmla="*/ 3094182 w 4969164"/>
              <a:gd name="connsiteY12" fmla="*/ 323954 h 2045400"/>
              <a:gd name="connsiteX13" fmla="*/ 3205018 w 4969164"/>
              <a:gd name="connsiteY13" fmla="*/ 305481 h 2045400"/>
              <a:gd name="connsiteX14" fmla="*/ 3297382 w 4969164"/>
              <a:gd name="connsiteY14" fmla="*/ 287009 h 2045400"/>
              <a:gd name="connsiteX15" fmla="*/ 3352800 w 4969164"/>
              <a:gd name="connsiteY15" fmla="*/ 259300 h 2045400"/>
              <a:gd name="connsiteX16" fmla="*/ 3389745 w 4969164"/>
              <a:gd name="connsiteY16" fmla="*/ 203881 h 2045400"/>
              <a:gd name="connsiteX17" fmla="*/ 3417455 w 4969164"/>
              <a:gd name="connsiteY17" fmla="*/ 185409 h 2045400"/>
              <a:gd name="connsiteX18" fmla="*/ 3491345 w 4969164"/>
              <a:gd name="connsiteY18" fmla="*/ 129991 h 2045400"/>
              <a:gd name="connsiteX19" fmla="*/ 3537527 w 4969164"/>
              <a:gd name="connsiteY19" fmla="*/ 111518 h 2045400"/>
              <a:gd name="connsiteX20" fmla="*/ 3620655 w 4969164"/>
              <a:gd name="connsiteY20" fmla="*/ 83809 h 2045400"/>
              <a:gd name="connsiteX21" fmla="*/ 3694545 w 4969164"/>
              <a:gd name="connsiteY21" fmla="*/ 56100 h 2045400"/>
              <a:gd name="connsiteX22" fmla="*/ 3823855 w 4969164"/>
              <a:gd name="connsiteY22" fmla="*/ 19154 h 2045400"/>
              <a:gd name="connsiteX23" fmla="*/ 4756727 w 4969164"/>
              <a:gd name="connsiteY23" fmla="*/ 19154 h 2045400"/>
              <a:gd name="connsiteX24" fmla="*/ 4913745 w 4969164"/>
              <a:gd name="connsiteY24" fmla="*/ 681 h 2045400"/>
              <a:gd name="connsiteX25" fmla="*/ 4969164 w 4969164"/>
              <a:gd name="connsiteY25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3057236 w 4969164"/>
              <a:gd name="connsiteY10" fmla="*/ 333191 h 2045400"/>
              <a:gd name="connsiteX11" fmla="*/ 3094182 w 4969164"/>
              <a:gd name="connsiteY11" fmla="*/ 323954 h 2045400"/>
              <a:gd name="connsiteX12" fmla="*/ 3205018 w 4969164"/>
              <a:gd name="connsiteY12" fmla="*/ 305481 h 2045400"/>
              <a:gd name="connsiteX13" fmla="*/ 3297382 w 4969164"/>
              <a:gd name="connsiteY13" fmla="*/ 287009 h 2045400"/>
              <a:gd name="connsiteX14" fmla="*/ 3352800 w 4969164"/>
              <a:gd name="connsiteY14" fmla="*/ 259300 h 2045400"/>
              <a:gd name="connsiteX15" fmla="*/ 3389745 w 4969164"/>
              <a:gd name="connsiteY15" fmla="*/ 203881 h 2045400"/>
              <a:gd name="connsiteX16" fmla="*/ 3417455 w 4969164"/>
              <a:gd name="connsiteY16" fmla="*/ 185409 h 2045400"/>
              <a:gd name="connsiteX17" fmla="*/ 3491345 w 4969164"/>
              <a:gd name="connsiteY17" fmla="*/ 129991 h 2045400"/>
              <a:gd name="connsiteX18" fmla="*/ 3537527 w 4969164"/>
              <a:gd name="connsiteY18" fmla="*/ 111518 h 2045400"/>
              <a:gd name="connsiteX19" fmla="*/ 3620655 w 4969164"/>
              <a:gd name="connsiteY19" fmla="*/ 83809 h 2045400"/>
              <a:gd name="connsiteX20" fmla="*/ 3694545 w 4969164"/>
              <a:gd name="connsiteY20" fmla="*/ 56100 h 2045400"/>
              <a:gd name="connsiteX21" fmla="*/ 3823855 w 4969164"/>
              <a:gd name="connsiteY21" fmla="*/ 19154 h 2045400"/>
              <a:gd name="connsiteX22" fmla="*/ 4756727 w 4969164"/>
              <a:gd name="connsiteY22" fmla="*/ 19154 h 2045400"/>
              <a:gd name="connsiteX23" fmla="*/ 4913745 w 4969164"/>
              <a:gd name="connsiteY23" fmla="*/ 681 h 2045400"/>
              <a:gd name="connsiteX24" fmla="*/ 4969164 w 4969164"/>
              <a:gd name="connsiteY24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3094182 w 4969164"/>
              <a:gd name="connsiteY10" fmla="*/ 323954 h 2045400"/>
              <a:gd name="connsiteX11" fmla="*/ 3205018 w 4969164"/>
              <a:gd name="connsiteY11" fmla="*/ 305481 h 2045400"/>
              <a:gd name="connsiteX12" fmla="*/ 3297382 w 4969164"/>
              <a:gd name="connsiteY12" fmla="*/ 287009 h 2045400"/>
              <a:gd name="connsiteX13" fmla="*/ 3352800 w 4969164"/>
              <a:gd name="connsiteY13" fmla="*/ 259300 h 2045400"/>
              <a:gd name="connsiteX14" fmla="*/ 3389745 w 4969164"/>
              <a:gd name="connsiteY14" fmla="*/ 203881 h 2045400"/>
              <a:gd name="connsiteX15" fmla="*/ 3417455 w 4969164"/>
              <a:gd name="connsiteY15" fmla="*/ 185409 h 2045400"/>
              <a:gd name="connsiteX16" fmla="*/ 3491345 w 4969164"/>
              <a:gd name="connsiteY16" fmla="*/ 129991 h 2045400"/>
              <a:gd name="connsiteX17" fmla="*/ 3537527 w 4969164"/>
              <a:gd name="connsiteY17" fmla="*/ 111518 h 2045400"/>
              <a:gd name="connsiteX18" fmla="*/ 3620655 w 4969164"/>
              <a:gd name="connsiteY18" fmla="*/ 83809 h 2045400"/>
              <a:gd name="connsiteX19" fmla="*/ 3694545 w 4969164"/>
              <a:gd name="connsiteY19" fmla="*/ 56100 h 2045400"/>
              <a:gd name="connsiteX20" fmla="*/ 3823855 w 4969164"/>
              <a:gd name="connsiteY20" fmla="*/ 19154 h 2045400"/>
              <a:gd name="connsiteX21" fmla="*/ 4756727 w 4969164"/>
              <a:gd name="connsiteY21" fmla="*/ 19154 h 2045400"/>
              <a:gd name="connsiteX22" fmla="*/ 4913745 w 4969164"/>
              <a:gd name="connsiteY22" fmla="*/ 681 h 2045400"/>
              <a:gd name="connsiteX23" fmla="*/ 4969164 w 4969164"/>
              <a:gd name="connsiteY23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3205018 w 4969164"/>
              <a:gd name="connsiteY10" fmla="*/ 305481 h 2045400"/>
              <a:gd name="connsiteX11" fmla="*/ 3297382 w 4969164"/>
              <a:gd name="connsiteY11" fmla="*/ 287009 h 2045400"/>
              <a:gd name="connsiteX12" fmla="*/ 3352800 w 4969164"/>
              <a:gd name="connsiteY12" fmla="*/ 259300 h 2045400"/>
              <a:gd name="connsiteX13" fmla="*/ 3389745 w 4969164"/>
              <a:gd name="connsiteY13" fmla="*/ 203881 h 2045400"/>
              <a:gd name="connsiteX14" fmla="*/ 3417455 w 4969164"/>
              <a:gd name="connsiteY14" fmla="*/ 185409 h 2045400"/>
              <a:gd name="connsiteX15" fmla="*/ 3491345 w 4969164"/>
              <a:gd name="connsiteY15" fmla="*/ 129991 h 2045400"/>
              <a:gd name="connsiteX16" fmla="*/ 3537527 w 4969164"/>
              <a:gd name="connsiteY16" fmla="*/ 111518 h 2045400"/>
              <a:gd name="connsiteX17" fmla="*/ 3620655 w 4969164"/>
              <a:gd name="connsiteY17" fmla="*/ 83809 h 2045400"/>
              <a:gd name="connsiteX18" fmla="*/ 3694545 w 4969164"/>
              <a:gd name="connsiteY18" fmla="*/ 56100 h 2045400"/>
              <a:gd name="connsiteX19" fmla="*/ 3823855 w 4969164"/>
              <a:gd name="connsiteY19" fmla="*/ 19154 h 2045400"/>
              <a:gd name="connsiteX20" fmla="*/ 4756727 w 4969164"/>
              <a:gd name="connsiteY20" fmla="*/ 19154 h 2045400"/>
              <a:gd name="connsiteX21" fmla="*/ 4913745 w 4969164"/>
              <a:gd name="connsiteY21" fmla="*/ 681 h 2045400"/>
              <a:gd name="connsiteX22" fmla="*/ 4969164 w 4969164"/>
              <a:gd name="connsiteY22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3297382 w 4969164"/>
              <a:gd name="connsiteY10" fmla="*/ 287009 h 2045400"/>
              <a:gd name="connsiteX11" fmla="*/ 3352800 w 4969164"/>
              <a:gd name="connsiteY11" fmla="*/ 259300 h 2045400"/>
              <a:gd name="connsiteX12" fmla="*/ 3389745 w 4969164"/>
              <a:gd name="connsiteY12" fmla="*/ 203881 h 2045400"/>
              <a:gd name="connsiteX13" fmla="*/ 3417455 w 4969164"/>
              <a:gd name="connsiteY13" fmla="*/ 185409 h 2045400"/>
              <a:gd name="connsiteX14" fmla="*/ 3491345 w 4969164"/>
              <a:gd name="connsiteY14" fmla="*/ 129991 h 2045400"/>
              <a:gd name="connsiteX15" fmla="*/ 3537527 w 4969164"/>
              <a:gd name="connsiteY15" fmla="*/ 111518 h 2045400"/>
              <a:gd name="connsiteX16" fmla="*/ 3620655 w 4969164"/>
              <a:gd name="connsiteY16" fmla="*/ 83809 h 2045400"/>
              <a:gd name="connsiteX17" fmla="*/ 3694545 w 4969164"/>
              <a:gd name="connsiteY17" fmla="*/ 56100 h 2045400"/>
              <a:gd name="connsiteX18" fmla="*/ 3823855 w 4969164"/>
              <a:gd name="connsiteY18" fmla="*/ 19154 h 2045400"/>
              <a:gd name="connsiteX19" fmla="*/ 4756727 w 4969164"/>
              <a:gd name="connsiteY19" fmla="*/ 19154 h 2045400"/>
              <a:gd name="connsiteX20" fmla="*/ 4913745 w 4969164"/>
              <a:gd name="connsiteY20" fmla="*/ 681 h 2045400"/>
              <a:gd name="connsiteX21" fmla="*/ 4969164 w 4969164"/>
              <a:gd name="connsiteY21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3297382 w 4969164"/>
              <a:gd name="connsiteY10" fmla="*/ 287009 h 2045400"/>
              <a:gd name="connsiteX11" fmla="*/ 3389745 w 4969164"/>
              <a:gd name="connsiteY11" fmla="*/ 203881 h 2045400"/>
              <a:gd name="connsiteX12" fmla="*/ 3417455 w 4969164"/>
              <a:gd name="connsiteY12" fmla="*/ 185409 h 2045400"/>
              <a:gd name="connsiteX13" fmla="*/ 3491345 w 4969164"/>
              <a:gd name="connsiteY13" fmla="*/ 129991 h 2045400"/>
              <a:gd name="connsiteX14" fmla="*/ 3537527 w 4969164"/>
              <a:gd name="connsiteY14" fmla="*/ 111518 h 2045400"/>
              <a:gd name="connsiteX15" fmla="*/ 3620655 w 4969164"/>
              <a:gd name="connsiteY15" fmla="*/ 83809 h 2045400"/>
              <a:gd name="connsiteX16" fmla="*/ 3694545 w 4969164"/>
              <a:gd name="connsiteY16" fmla="*/ 56100 h 2045400"/>
              <a:gd name="connsiteX17" fmla="*/ 3823855 w 4969164"/>
              <a:gd name="connsiteY17" fmla="*/ 19154 h 2045400"/>
              <a:gd name="connsiteX18" fmla="*/ 4756727 w 4969164"/>
              <a:gd name="connsiteY18" fmla="*/ 19154 h 2045400"/>
              <a:gd name="connsiteX19" fmla="*/ 4913745 w 4969164"/>
              <a:gd name="connsiteY19" fmla="*/ 681 h 2045400"/>
              <a:gd name="connsiteX20" fmla="*/ 4969164 w 4969164"/>
              <a:gd name="connsiteY20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3297382 w 4969164"/>
              <a:gd name="connsiteY10" fmla="*/ 287009 h 2045400"/>
              <a:gd name="connsiteX11" fmla="*/ 3389745 w 4969164"/>
              <a:gd name="connsiteY11" fmla="*/ 203881 h 2045400"/>
              <a:gd name="connsiteX12" fmla="*/ 3491345 w 4969164"/>
              <a:gd name="connsiteY12" fmla="*/ 129991 h 2045400"/>
              <a:gd name="connsiteX13" fmla="*/ 3537527 w 4969164"/>
              <a:gd name="connsiteY13" fmla="*/ 111518 h 2045400"/>
              <a:gd name="connsiteX14" fmla="*/ 3620655 w 4969164"/>
              <a:gd name="connsiteY14" fmla="*/ 83809 h 2045400"/>
              <a:gd name="connsiteX15" fmla="*/ 3694545 w 4969164"/>
              <a:gd name="connsiteY15" fmla="*/ 56100 h 2045400"/>
              <a:gd name="connsiteX16" fmla="*/ 3823855 w 4969164"/>
              <a:gd name="connsiteY16" fmla="*/ 19154 h 2045400"/>
              <a:gd name="connsiteX17" fmla="*/ 4756727 w 4969164"/>
              <a:gd name="connsiteY17" fmla="*/ 19154 h 2045400"/>
              <a:gd name="connsiteX18" fmla="*/ 4913745 w 4969164"/>
              <a:gd name="connsiteY18" fmla="*/ 681 h 2045400"/>
              <a:gd name="connsiteX19" fmla="*/ 4969164 w 4969164"/>
              <a:gd name="connsiteY19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3297382 w 4969164"/>
              <a:gd name="connsiteY10" fmla="*/ 287009 h 2045400"/>
              <a:gd name="connsiteX11" fmla="*/ 3408218 w 4969164"/>
              <a:gd name="connsiteY11" fmla="*/ 93045 h 2045400"/>
              <a:gd name="connsiteX12" fmla="*/ 3491345 w 4969164"/>
              <a:gd name="connsiteY12" fmla="*/ 129991 h 2045400"/>
              <a:gd name="connsiteX13" fmla="*/ 3537527 w 4969164"/>
              <a:gd name="connsiteY13" fmla="*/ 111518 h 2045400"/>
              <a:gd name="connsiteX14" fmla="*/ 3620655 w 4969164"/>
              <a:gd name="connsiteY14" fmla="*/ 83809 h 2045400"/>
              <a:gd name="connsiteX15" fmla="*/ 3694545 w 4969164"/>
              <a:gd name="connsiteY15" fmla="*/ 56100 h 2045400"/>
              <a:gd name="connsiteX16" fmla="*/ 3823855 w 4969164"/>
              <a:gd name="connsiteY16" fmla="*/ 19154 h 2045400"/>
              <a:gd name="connsiteX17" fmla="*/ 4756727 w 4969164"/>
              <a:gd name="connsiteY17" fmla="*/ 19154 h 2045400"/>
              <a:gd name="connsiteX18" fmla="*/ 4913745 w 4969164"/>
              <a:gd name="connsiteY18" fmla="*/ 681 h 2045400"/>
              <a:gd name="connsiteX19" fmla="*/ 4969164 w 4969164"/>
              <a:gd name="connsiteY19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3297382 w 4969164"/>
              <a:gd name="connsiteY10" fmla="*/ 287009 h 2045400"/>
              <a:gd name="connsiteX11" fmla="*/ 3408218 w 4969164"/>
              <a:gd name="connsiteY11" fmla="*/ 268536 h 2045400"/>
              <a:gd name="connsiteX12" fmla="*/ 3491345 w 4969164"/>
              <a:gd name="connsiteY12" fmla="*/ 129991 h 2045400"/>
              <a:gd name="connsiteX13" fmla="*/ 3537527 w 4969164"/>
              <a:gd name="connsiteY13" fmla="*/ 111518 h 2045400"/>
              <a:gd name="connsiteX14" fmla="*/ 3620655 w 4969164"/>
              <a:gd name="connsiteY14" fmla="*/ 83809 h 2045400"/>
              <a:gd name="connsiteX15" fmla="*/ 3694545 w 4969164"/>
              <a:gd name="connsiteY15" fmla="*/ 56100 h 2045400"/>
              <a:gd name="connsiteX16" fmla="*/ 3823855 w 4969164"/>
              <a:gd name="connsiteY16" fmla="*/ 19154 h 2045400"/>
              <a:gd name="connsiteX17" fmla="*/ 4756727 w 4969164"/>
              <a:gd name="connsiteY17" fmla="*/ 19154 h 2045400"/>
              <a:gd name="connsiteX18" fmla="*/ 4913745 w 4969164"/>
              <a:gd name="connsiteY18" fmla="*/ 681 h 2045400"/>
              <a:gd name="connsiteX19" fmla="*/ 4969164 w 4969164"/>
              <a:gd name="connsiteY19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3297382 w 4969164"/>
              <a:gd name="connsiteY10" fmla="*/ 287009 h 2045400"/>
              <a:gd name="connsiteX11" fmla="*/ 3408218 w 4969164"/>
              <a:gd name="connsiteY11" fmla="*/ 268536 h 2045400"/>
              <a:gd name="connsiteX12" fmla="*/ 3417454 w 4969164"/>
              <a:gd name="connsiteY12" fmla="*/ 102281 h 2045400"/>
              <a:gd name="connsiteX13" fmla="*/ 3537527 w 4969164"/>
              <a:gd name="connsiteY13" fmla="*/ 111518 h 2045400"/>
              <a:gd name="connsiteX14" fmla="*/ 3620655 w 4969164"/>
              <a:gd name="connsiteY14" fmla="*/ 83809 h 2045400"/>
              <a:gd name="connsiteX15" fmla="*/ 3694545 w 4969164"/>
              <a:gd name="connsiteY15" fmla="*/ 56100 h 2045400"/>
              <a:gd name="connsiteX16" fmla="*/ 3823855 w 4969164"/>
              <a:gd name="connsiteY16" fmla="*/ 19154 h 2045400"/>
              <a:gd name="connsiteX17" fmla="*/ 4756727 w 4969164"/>
              <a:gd name="connsiteY17" fmla="*/ 19154 h 2045400"/>
              <a:gd name="connsiteX18" fmla="*/ 4913745 w 4969164"/>
              <a:gd name="connsiteY18" fmla="*/ 681 h 2045400"/>
              <a:gd name="connsiteX19" fmla="*/ 4969164 w 4969164"/>
              <a:gd name="connsiteY19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3297382 w 4969164"/>
              <a:gd name="connsiteY10" fmla="*/ 287009 h 2045400"/>
              <a:gd name="connsiteX11" fmla="*/ 3408218 w 4969164"/>
              <a:gd name="connsiteY11" fmla="*/ 268536 h 2045400"/>
              <a:gd name="connsiteX12" fmla="*/ 3417454 w 4969164"/>
              <a:gd name="connsiteY12" fmla="*/ 102281 h 2045400"/>
              <a:gd name="connsiteX13" fmla="*/ 3620655 w 4969164"/>
              <a:gd name="connsiteY13" fmla="*/ 83809 h 2045400"/>
              <a:gd name="connsiteX14" fmla="*/ 3694545 w 4969164"/>
              <a:gd name="connsiteY14" fmla="*/ 56100 h 2045400"/>
              <a:gd name="connsiteX15" fmla="*/ 3823855 w 4969164"/>
              <a:gd name="connsiteY15" fmla="*/ 19154 h 2045400"/>
              <a:gd name="connsiteX16" fmla="*/ 4756727 w 4969164"/>
              <a:gd name="connsiteY16" fmla="*/ 19154 h 2045400"/>
              <a:gd name="connsiteX17" fmla="*/ 4913745 w 4969164"/>
              <a:gd name="connsiteY17" fmla="*/ 681 h 2045400"/>
              <a:gd name="connsiteX18" fmla="*/ 4969164 w 4969164"/>
              <a:gd name="connsiteY18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3297382 w 4969164"/>
              <a:gd name="connsiteY10" fmla="*/ 287009 h 2045400"/>
              <a:gd name="connsiteX11" fmla="*/ 3408218 w 4969164"/>
              <a:gd name="connsiteY11" fmla="*/ 268536 h 2045400"/>
              <a:gd name="connsiteX12" fmla="*/ 3417454 w 4969164"/>
              <a:gd name="connsiteY12" fmla="*/ 102281 h 2045400"/>
              <a:gd name="connsiteX13" fmla="*/ 3620655 w 4969164"/>
              <a:gd name="connsiteY13" fmla="*/ 83809 h 2045400"/>
              <a:gd name="connsiteX14" fmla="*/ 3694545 w 4969164"/>
              <a:gd name="connsiteY14" fmla="*/ 56100 h 2045400"/>
              <a:gd name="connsiteX15" fmla="*/ 3860801 w 4969164"/>
              <a:gd name="connsiteY15" fmla="*/ 93045 h 2045400"/>
              <a:gd name="connsiteX16" fmla="*/ 4756727 w 4969164"/>
              <a:gd name="connsiteY16" fmla="*/ 19154 h 2045400"/>
              <a:gd name="connsiteX17" fmla="*/ 4913745 w 4969164"/>
              <a:gd name="connsiteY17" fmla="*/ 681 h 2045400"/>
              <a:gd name="connsiteX18" fmla="*/ 4969164 w 4969164"/>
              <a:gd name="connsiteY18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3297382 w 4969164"/>
              <a:gd name="connsiteY10" fmla="*/ 287009 h 2045400"/>
              <a:gd name="connsiteX11" fmla="*/ 3408218 w 4969164"/>
              <a:gd name="connsiteY11" fmla="*/ 268536 h 2045400"/>
              <a:gd name="connsiteX12" fmla="*/ 3417454 w 4969164"/>
              <a:gd name="connsiteY12" fmla="*/ 102281 h 2045400"/>
              <a:gd name="connsiteX13" fmla="*/ 3620655 w 4969164"/>
              <a:gd name="connsiteY13" fmla="*/ 83809 h 2045400"/>
              <a:gd name="connsiteX14" fmla="*/ 3860801 w 4969164"/>
              <a:gd name="connsiteY14" fmla="*/ 93045 h 2045400"/>
              <a:gd name="connsiteX15" fmla="*/ 4756727 w 4969164"/>
              <a:gd name="connsiteY15" fmla="*/ 19154 h 2045400"/>
              <a:gd name="connsiteX16" fmla="*/ 4913745 w 4969164"/>
              <a:gd name="connsiteY16" fmla="*/ 681 h 2045400"/>
              <a:gd name="connsiteX17" fmla="*/ 4969164 w 4969164"/>
              <a:gd name="connsiteY17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3297382 w 4969164"/>
              <a:gd name="connsiteY10" fmla="*/ 287009 h 2045400"/>
              <a:gd name="connsiteX11" fmla="*/ 3408218 w 4969164"/>
              <a:gd name="connsiteY11" fmla="*/ 268536 h 2045400"/>
              <a:gd name="connsiteX12" fmla="*/ 3417454 w 4969164"/>
              <a:gd name="connsiteY12" fmla="*/ 102281 h 2045400"/>
              <a:gd name="connsiteX13" fmla="*/ 3860801 w 4969164"/>
              <a:gd name="connsiteY13" fmla="*/ 93045 h 2045400"/>
              <a:gd name="connsiteX14" fmla="*/ 4756727 w 4969164"/>
              <a:gd name="connsiteY14" fmla="*/ 19154 h 2045400"/>
              <a:gd name="connsiteX15" fmla="*/ 4913745 w 4969164"/>
              <a:gd name="connsiteY15" fmla="*/ 681 h 2045400"/>
              <a:gd name="connsiteX16" fmla="*/ 4969164 w 4969164"/>
              <a:gd name="connsiteY16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3297382 w 4969164"/>
              <a:gd name="connsiteY10" fmla="*/ 287009 h 2045400"/>
              <a:gd name="connsiteX11" fmla="*/ 3408218 w 4969164"/>
              <a:gd name="connsiteY11" fmla="*/ 268536 h 2045400"/>
              <a:gd name="connsiteX12" fmla="*/ 3417454 w 4969164"/>
              <a:gd name="connsiteY12" fmla="*/ 102281 h 2045400"/>
              <a:gd name="connsiteX13" fmla="*/ 3860801 w 4969164"/>
              <a:gd name="connsiteY13" fmla="*/ 93045 h 2045400"/>
              <a:gd name="connsiteX14" fmla="*/ 4756727 w 4969164"/>
              <a:gd name="connsiteY14" fmla="*/ 19154 h 2045400"/>
              <a:gd name="connsiteX15" fmla="*/ 4913745 w 4969164"/>
              <a:gd name="connsiteY15" fmla="*/ 681 h 2045400"/>
              <a:gd name="connsiteX16" fmla="*/ 4969164 w 4969164"/>
              <a:gd name="connsiteY16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3297382 w 4969164"/>
              <a:gd name="connsiteY10" fmla="*/ 287009 h 2045400"/>
              <a:gd name="connsiteX11" fmla="*/ 3408218 w 4969164"/>
              <a:gd name="connsiteY11" fmla="*/ 268536 h 2045400"/>
              <a:gd name="connsiteX12" fmla="*/ 3417454 w 4969164"/>
              <a:gd name="connsiteY12" fmla="*/ 102281 h 2045400"/>
              <a:gd name="connsiteX13" fmla="*/ 3860801 w 4969164"/>
              <a:gd name="connsiteY13" fmla="*/ 93045 h 2045400"/>
              <a:gd name="connsiteX14" fmla="*/ 4756727 w 4969164"/>
              <a:gd name="connsiteY14" fmla="*/ 19154 h 2045400"/>
              <a:gd name="connsiteX15" fmla="*/ 4913745 w 4969164"/>
              <a:gd name="connsiteY15" fmla="*/ 681 h 2045400"/>
              <a:gd name="connsiteX16" fmla="*/ 4969164 w 4969164"/>
              <a:gd name="connsiteY16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3297382 w 4969164"/>
              <a:gd name="connsiteY10" fmla="*/ 287009 h 2045400"/>
              <a:gd name="connsiteX11" fmla="*/ 3408218 w 4969164"/>
              <a:gd name="connsiteY11" fmla="*/ 268536 h 2045400"/>
              <a:gd name="connsiteX12" fmla="*/ 3417454 w 4969164"/>
              <a:gd name="connsiteY12" fmla="*/ 102281 h 2045400"/>
              <a:gd name="connsiteX13" fmla="*/ 3860801 w 4969164"/>
              <a:gd name="connsiteY13" fmla="*/ 93045 h 2045400"/>
              <a:gd name="connsiteX14" fmla="*/ 4756727 w 4969164"/>
              <a:gd name="connsiteY14" fmla="*/ 19154 h 2045400"/>
              <a:gd name="connsiteX15" fmla="*/ 4913745 w 4969164"/>
              <a:gd name="connsiteY15" fmla="*/ 681 h 2045400"/>
              <a:gd name="connsiteX16" fmla="*/ 4969164 w 4969164"/>
              <a:gd name="connsiteY16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3297382 w 4969164"/>
              <a:gd name="connsiteY10" fmla="*/ 287009 h 2045400"/>
              <a:gd name="connsiteX11" fmla="*/ 3408218 w 4969164"/>
              <a:gd name="connsiteY11" fmla="*/ 268536 h 2045400"/>
              <a:gd name="connsiteX12" fmla="*/ 3417454 w 4969164"/>
              <a:gd name="connsiteY12" fmla="*/ 102281 h 2045400"/>
              <a:gd name="connsiteX13" fmla="*/ 3860801 w 4969164"/>
              <a:gd name="connsiteY13" fmla="*/ 93045 h 2045400"/>
              <a:gd name="connsiteX14" fmla="*/ 4756727 w 4969164"/>
              <a:gd name="connsiteY14" fmla="*/ 19154 h 2045400"/>
              <a:gd name="connsiteX15" fmla="*/ 4913745 w 4969164"/>
              <a:gd name="connsiteY15" fmla="*/ 681 h 2045400"/>
              <a:gd name="connsiteX16" fmla="*/ 4969164 w 4969164"/>
              <a:gd name="connsiteY16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3297382 w 4969164"/>
              <a:gd name="connsiteY10" fmla="*/ 287009 h 2045400"/>
              <a:gd name="connsiteX11" fmla="*/ 3408218 w 4969164"/>
              <a:gd name="connsiteY11" fmla="*/ 268536 h 2045400"/>
              <a:gd name="connsiteX12" fmla="*/ 3417454 w 4969164"/>
              <a:gd name="connsiteY12" fmla="*/ 102281 h 2045400"/>
              <a:gd name="connsiteX13" fmla="*/ 3860801 w 4969164"/>
              <a:gd name="connsiteY13" fmla="*/ 93045 h 2045400"/>
              <a:gd name="connsiteX14" fmla="*/ 4756727 w 4969164"/>
              <a:gd name="connsiteY14" fmla="*/ 19154 h 2045400"/>
              <a:gd name="connsiteX15" fmla="*/ 4913745 w 4969164"/>
              <a:gd name="connsiteY15" fmla="*/ 681 h 2045400"/>
              <a:gd name="connsiteX16" fmla="*/ 4969164 w 4969164"/>
              <a:gd name="connsiteY16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3297382 w 4969164"/>
              <a:gd name="connsiteY10" fmla="*/ 287009 h 2045400"/>
              <a:gd name="connsiteX11" fmla="*/ 3408218 w 4969164"/>
              <a:gd name="connsiteY11" fmla="*/ 268536 h 2045400"/>
              <a:gd name="connsiteX12" fmla="*/ 3417454 w 4969164"/>
              <a:gd name="connsiteY12" fmla="*/ 102281 h 2045400"/>
              <a:gd name="connsiteX13" fmla="*/ 3860801 w 4969164"/>
              <a:gd name="connsiteY13" fmla="*/ 93045 h 2045400"/>
              <a:gd name="connsiteX14" fmla="*/ 4756727 w 4969164"/>
              <a:gd name="connsiteY14" fmla="*/ 19154 h 2045400"/>
              <a:gd name="connsiteX15" fmla="*/ 4913745 w 4969164"/>
              <a:gd name="connsiteY15" fmla="*/ 681 h 2045400"/>
              <a:gd name="connsiteX16" fmla="*/ 4969164 w 4969164"/>
              <a:gd name="connsiteY16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3297382 w 4969164"/>
              <a:gd name="connsiteY10" fmla="*/ 287009 h 2045400"/>
              <a:gd name="connsiteX11" fmla="*/ 3408218 w 4969164"/>
              <a:gd name="connsiteY11" fmla="*/ 268536 h 2045400"/>
              <a:gd name="connsiteX12" fmla="*/ 3417454 w 4969164"/>
              <a:gd name="connsiteY12" fmla="*/ 102281 h 2045400"/>
              <a:gd name="connsiteX13" fmla="*/ 3860801 w 4969164"/>
              <a:gd name="connsiteY13" fmla="*/ 93045 h 2045400"/>
              <a:gd name="connsiteX14" fmla="*/ 4756727 w 4969164"/>
              <a:gd name="connsiteY14" fmla="*/ 19154 h 2045400"/>
              <a:gd name="connsiteX15" fmla="*/ 4913745 w 4969164"/>
              <a:gd name="connsiteY15" fmla="*/ 681 h 2045400"/>
              <a:gd name="connsiteX16" fmla="*/ 4969164 w 4969164"/>
              <a:gd name="connsiteY16" fmla="*/ 681 h 2045400"/>
              <a:gd name="connsiteX0" fmla="*/ 0 w 4969164"/>
              <a:gd name="connsiteY0" fmla="*/ 1774063 h 2032681"/>
              <a:gd name="connsiteX1" fmla="*/ 508000 w 4969164"/>
              <a:gd name="connsiteY1" fmla="*/ 1801772 h 2032681"/>
              <a:gd name="connsiteX2" fmla="*/ 526473 w 4969164"/>
              <a:gd name="connsiteY2" fmla="*/ 2032681 h 2032681"/>
              <a:gd name="connsiteX3" fmla="*/ 840509 w 4969164"/>
              <a:gd name="connsiteY3" fmla="*/ 2014209 h 2032681"/>
              <a:gd name="connsiteX4" fmla="*/ 1136073 w 4969164"/>
              <a:gd name="connsiteY4" fmla="*/ 2004973 h 2032681"/>
              <a:gd name="connsiteX5" fmla="*/ 2179782 w 4969164"/>
              <a:gd name="connsiteY5" fmla="*/ 1995736 h 2032681"/>
              <a:gd name="connsiteX6" fmla="*/ 2198254 w 4969164"/>
              <a:gd name="connsiteY6" fmla="*/ 1644754 h 2032681"/>
              <a:gd name="connsiteX7" fmla="*/ 2272146 w 4969164"/>
              <a:gd name="connsiteY7" fmla="*/ 1275300 h 2032681"/>
              <a:gd name="connsiteX8" fmla="*/ 2272145 w 4969164"/>
              <a:gd name="connsiteY8" fmla="*/ 351664 h 2032681"/>
              <a:gd name="connsiteX9" fmla="*/ 2946400 w 4969164"/>
              <a:gd name="connsiteY9" fmla="*/ 351663 h 2032681"/>
              <a:gd name="connsiteX10" fmla="*/ 3297382 w 4969164"/>
              <a:gd name="connsiteY10" fmla="*/ 287009 h 2032681"/>
              <a:gd name="connsiteX11" fmla="*/ 3408218 w 4969164"/>
              <a:gd name="connsiteY11" fmla="*/ 268536 h 2032681"/>
              <a:gd name="connsiteX12" fmla="*/ 3417454 w 4969164"/>
              <a:gd name="connsiteY12" fmla="*/ 102281 h 2032681"/>
              <a:gd name="connsiteX13" fmla="*/ 3860801 w 4969164"/>
              <a:gd name="connsiteY13" fmla="*/ 93045 h 2032681"/>
              <a:gd name="connsiteX14" fmla="*/ 4756727 w 4969164"/>
              <a:gd name="connsiteY14" fmla="*/ 19154 h 2032681"/>
              <a:gd name="connsiteX15" fmla="*/ 4913745 w 4969164"/>
              <a:gd name="connsiteY15" fmla="*/ 681 h 2032681"/>
              <a:gd name="connsiteX16" fmla="*/ 4969164 w 4969164"/>
              <a:gd name="connsiteY16" fmla="*/ 681 h 2032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969164" h="2032681">
                <a:moveTo>
                  <a:pt x="0" y="1774063"/>
                </a:moveTo>
                <a:lnTo>
                  <a:pt x="508000" y="1801772"/>
                </a:lnTo>
                <a:cubicBezTo>
                  <a:pt x="499931" y="1964050"/>
                  <a:pt x="517236" y="1917226"/>
                  <a:pt x="526473" y="2032681"/>
                </a:cubicBezTo>
                <a:lnTo>
                  <a:pt x="840509" y="2014209"/>
                </a:lnTo>
                <a:cubicBezTo>
                  <a:pt x="906703" y="2011130"/>
                  <a:pt x="912861" y="2008052"/>
                  <a:pt x="1136073" y="2004973"/>
                </a:cubicBezTo>
                <a:lnTo>
                  <a:pt x="2179782" y="1995736"/>
                </a:lnTo>
                <a:cubicBezTo>
                  <a:pt x="2204329" y="1774318"/>
                  <a:pt x="2182860" y="1764826"/>
                  <a:pt x="2198254" y="1644754"/>
                </a:cubicBezTo>
                <a:cubicBezTo>
                  <a:pt x="2213648" y="1524682"/>
                  <a:pt x="2263629" y="1368995"/>
                  <a:pt x="2272146" y="1275300"/>
                </a:cubicBezTo>
                <a:cubicBezTo>
                  <a:pt x="2276764" y="1092112"/>
                  <a:pt x="2258311" y="404914"/>
                  <a:pt x="2272145" y="351664"/>
                </a:cubicBezTo>
                <a:cubicBezTo>
                  <a:pt x="2282036" y="313591"/>
                  <a:pt x="2826327" y="353202"/>
                  <a:pt x="2946400" y="351663"/>
                </a:cubicBezTo>
                <a:cubicBezTo>
                  <a:pt x="3117273" y="340887"/>
                  <a:pt x="3121891" y="330112"/>
                  <a:pt x="3297382" y="287009"/>
                </a:cubicBezTo>
                <a:cubicBezTo>
                  <a:pt x="3472873" y="243906"/>
                  <a:pt x="3388206" y="299324"/>
                  <a:pt x="3408218" y="268536"/>
                </a:cubicBezTo>
                <a:cubicBezTo>
                  <a:pt x="3428230" y="237748"/>
                  <a:pt x="3415914" y="279312"/>
                  <a:pt x="3417454" y="102281"/>
                </a:cubicBezTo>
                <a:lnTo>
                  <a:pt x="3860801" y="93045"/>
                </a:lnTo>
                <a:cubicBezTo>
                  <a:pt x="4084013" y="79190"/>
                  <a:pt x="4581236" y="34548"/>
                  <a:pt x="4756727" y="19154"/>
                </a:cubicBezTo>
                <a:cubicBezTo>
                  <a:pt x="4932218" y="3760"/>
                  <a:pt x="4773734" y="12349"/>
                  <a:pt x="4913745" y="681"/>
                </a:cubicBezTo>
                <a:cubicBezTo>
                  <a:pt x="4932154" y="-853"/>
                  <a:pt x="4950691" y="681"/>
                  <a:pt x="4969164" y="681"/>
                </a:cubicBez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3" name="Звук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5310326"/>
      </p:ext>
    </p:extLst>
  </p:cSld>
  <p:clrMapOvr>
    <a:masterClrMapping/>
  </p:clrMapOvr>
  <p:transition advTm="5661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Example of critical path finding:</a:t>
            </a:r>
            <a:br>
              <a:rPr lang="en-US" dirty="0" smtClean="0"/>
            </a:br>
            <a:r>
              <a:rPr lang="ru-RU" dirty="0" smtClean="0"/>
              <a:t>2-</a:t>
            </a:r>
            <a:r>
              <a:rPr lang="en-US" dirty="0" smtClean="0"/>
              <a:t>bit adder</a:t>
            </a:r>
            <a:endParaRPr lang="ru-RU" dirty="0"/>
          </a:p>
        </p:txBody>
      </p:sp>
      <p:grpSp>
        <p:nvGrpSpPr>
          <p:cNvPr id="9" name="Group 60"/>
          <p:cNvGrpSpPr/>
          <p:nvPr/>
        </p:nvGrpSpPr>
        <p:grpSpPr>
          <a:xfrm>
            <a:off x="1912643" y="1552635"/>
            <a:ext cx="1079453" cy="820453"/>
            <a:chOff x="1694506" y="4803088"/>
            <a:chExt cx="1079453" cy="820453"/>
          </a:xfrm>
        </p:grpSpPr>
        <p:sp>
          <p:nvSpPr>
            <p:cNvPr id="14" name="Flowchart: Delay 18"/>
            <p:cNvSpPr/>
            <p:nvPr/>
          </p:nvSpPr>
          <p:spPr bwMode="auto">
            <a:xfrm flipH="1">
              <a:off x="2140960" y="4803088"/>
              <a:ext cx="632999" cy="820453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3276 w 10041"/>
                <a:gd name="connsiteY0" fmla="*/ 0 h 10023"/>
                <a:gd name="connsiteX1" fmla="*/ 10041 w 10041"/>
                <a:gd name="connsiteY1" fmla="*/ 23 h 10023"/>
                <a:gd name="connsiteX2" fmla="*/ 8374 w 10041"/>
                <a:gd name="connsiteY2" fmla="*/ 5023 h 10023"/>
                <a:gd name="connsiteX3" fmla="*/ 10041 w 10041"/>
                <a:gd name="connsiteY3" fmla="*/ 10023 h 10023"/>
                <a:gd name="connsiteX4" fmla="*/ 1708 w 10041"/>
                <a:gd name="connsiteY4" fmla="*/ 10023 h 10023"/>
                <a:gd name="connsiteX5" fmla="*/ 41 w 10041"/>
                <a:gd name="connsiteY5" fmla="*/ 5023 h 10023"/>
                <a:gd name="connsiteX6" fmla="*/ 3276 w 10041"/>
                <a:gd name="connsiteY6" fmla="*/ 0 h 10023"/>
                <a:gd name="connsiteX0" fmla="*/ 3237 w 10002"/>
                <a:gd name="connsiteY0" fmla="*/ 0 h 10070"/>
                <a:gd name="connsiteX1" fmla="*/ 10002 w 10002"/>
                <a:gd name="connsiteY1" fmla="*/ 23 h 10070"/>
                <a:gd name="connsiteX2" fmla="*/ 8335 w 10002"/>
                <a:gd name="connsiteY2" fmla="*/ 5023 h 10070"/>
                <a:gd name="connsiteX3" fmla="*/ 10002 w 10002"/>
                <a:gd name="connsiteY3" fmla="*/ 10023 h 10070"/>
                <a:gd name="connsiteX4" fmla="*/ 3656 w 10002"/>
                <a:gd name="connsiteY4" fmla="*/ 10070 h 10070"/>
                <a:gd name="connsiteX5" fmla="*/ 2 w 10002"/>
                <a:gd name="connsiteY5" fmla="*/ 5023 h 10070"/>
                <a:gd name="connsiteX6" fmla="*/ 3237 w 10002"/>
                <a:gd name="connsiteY6" fmla="*/ 0 h 10070"/>
                <a:gd name="connsiteX0" fmla="*/ 3237 w 10002"/>
                <a:gd name="connsiteY0" fmla="*/ 0 h 10070"/>
                <a:gd name="connsiteX1" fmla="*/ 10002 w 10002"/>
                <a:gd name="connsiteY1" fmla="*/ 23 h 10070"/>
                <a:gd name="connsiteX2" fmla="*/ 7439 w 10002"/>
                <a:gd name="connsiteY2" fmla="*/ 5023 h 10070"/>
                <a:gd name="connsiteX3" fmla="*/ 10002 w 10002"/>
                <a:gd name="connsiteY3" fmla="*/ 10023 h 10070"/>
                <a:gd name="connsiteX4" fmla="*/ 3656 w 10002"/>
                <a:gd name="connsiteY4" fmla="*/ 10070 h 10070"/>
                <a:gd name="connsiteX5" fmla="*/ 2 w 10002"/>
                <a:gd name="connsiteY5" fmla="*/ 5023 h 10070"/>
                <a:gd name="connsiteX6" fmla="*/ 3237 w 10002"/>
                <a:gd name="connsiteY6" fmla="*/ 0 h 10070"/>
                <a:gd name="connsiteX0" fmla="*/ 2761 w 9526"/>
                <a:gd name="connsiteY0" fmla="*/ 0 h 10070"/>
                <a:gd name="connsiteX1" fmla="*/ 9526 w 9526"/>
                <a:gd name="connsiteY1" fmla="*/ 23 h 10070"/>
                <a:gd name="connsiteX2" fmla="*/ 6963 w 9526"/>
                <a:gd name="connsiteY2" fmla="*/ 5023 h 10070"/>
                <a:gd name="connsiteX3" fmla="*/ 9526 w 9526"/>
                <a:gd name="connsiteY3" fmla="*/ 10023 h 10070"/>
                <a:gd name="connsiteX4" fmla="*/ 3180 w 9526"/>
                <a:gd name="connsiteY4" fmla="*/ 10070 h 10070"/>
                <a:gd name="connsiteX5" fmla="*/ 2 w 9526"/>
                <a:gd name="connsiteY5" fmla="*/ 5023 h 10070"/>
                <a:gd name="connsiteX6" fmla="*/ 2761 w 9526"/>
                <a:gd name="connsiteY6" fmla="*/ 0 h 10070"/>
                <a:gd name="connsiteX0" fmla="*/ 2898 w 10000"/>
                <a:gd name="connsiteY0" fmla="*/ 0 h 10000"/>
                <a:gd name="connsiteX1" fmla="*/ 10000 w 10000"/>
                <a:gd name="connsiteY1" fmla="*/ 23 h 10000"/>
                <a:gd name="connsiteX2" fmla="*/ 7309 w 10000"/>
                <a:gd name="connsiteY2" fmla="*/ 4988 h 10000"/>
                <a:gd name="connsiteX3" fmla="*/ 10000 w 10000"/>
                <a:gd name="connsiteY3" fmla="*/ 9953 h 10000"/>
                <a:gd name="connsiteX4" fmla="*/ 3338 w 10000"/>
                <a:gd name="connsiteY4" fmla="*/ 10000 h 10000"/>
                <a:gd name="connsiteX5" fmla="*/ 2 w 10000"/>
                <a:gd name="connsiteY5" fmla="*/ 4988 h 10000"/>
                <a:gd name="connsiteX6" fmla="*/ 2898 w 10000"/>
                <a:gd name="connsiteY6" fmla="*/ 0 h 10000"/>
                <a:gd name="connsiteX0" fmla="*/ 4522 w 10008"/>
                <a:gd name="connsiteY0" fmla="*/ 0 h 10000"/>
                <a:gd name="connsiteX1" fmla="*/ 10008 w 10008"/>
                <a:gd name="connsiteY1" fmla="*/ 23 h 10000"/>
                <a:gd name="connsiteX2" fmla="*/ 7317 w 10008"/>
                <a:gd name="connsiteY2" fmla="*/ 4988 h 10000"/>
                <a:gd name="connsiteX3" fmla="*/ 10008 w 10008"/>
                <a:gd name="connsiteY3" fmla="*/ 9953 h 10000"/>
                <a:gd name="connsiteX4" fmla="*/ 3346 w 10008"/>
                <a:gd name="connsiteY4" fmla="*/ 10000 h 10000"/>
                <a:gd name="connsiteX5" fmla="*/ 10 w 10008"/>
                <a:gd name="connsiteY5" fmla="*/ 4988 h 10000"/>
                <a:gd name="connsiteX6" fmla="*/ 4522 w 10008"/>
                <a:gd name="connsiteY6" fmla="*/ 0 h 10000"/>
                <a:gd name="connsiteX0" fmla="*/ 4518 w 10004"/>
                <a:gd name="connsiteY0" fmla="*/ 0 h 10000"/>
                <a:gd name="connsiteX1" fmla="*/ 10004 w 10004"/>
                <a:gd name="connsiteY1" fmla="*/ 23 h 10000"/>
                <a:gd name="connsiteX2" fmla="*/ 7313 w 10004"/>
                <a:gd name="connsiteY2" fmla="*/ 4988 h 10000"/>
                <a:gd name="connsiteX3" fmla="*/ 10004 w 10004"/>
                <a:gd name="connsiteY3" fmla="*/ 9953 h 10000"/>
                <a:gd name="connsiteX4" fmla="*/ 5516 w 10004"/>
                <a:gd name="connsiteY4" fmla="*/ 10000 h 10000"/>
                <a:gd name="connsiteX5" fmla="*/ 6 w 10004"/>
                <a:gd name="connsiteY5" fmla="*/ 4988 h 10000"/>
                <a:gd name="connsiteX6" fmla="*/ 4518 w 10004"/>
                <a:gd name="connsiteY6" fmla="*/ 0 h 10000"/>
                <a:gd name="connsiteX0" fmla="*/ 4530 w 10016"/>
                <a:gd name="connsiteY0" fmla="*/ 0 h 10047"/>
                <a:gd name="connsiteX1" fmla="*/ 10016 w 10016"/>
                <a:gd name="connsiteY1" fmla="*/ 23 h 10047"/>
                <a:gd name="connsiteX2" fmla="*/ 7325 w 10016"/>
                <a:gd name="connsiteY2" fmla="*/ 4988 h 10047"/>
                <a:gd name="connsiteX3" fmla="*/ 10016 w 10016"/>
                <a:gd name="connsiteY3" fmla="*/ 9953 h 10047"/>
                <a:gd name="connsiteX4" fmla="*/ 6439 w 10016"/>
                <a:gd name="connsiteY4" fmla="*/ 10047 h 10047"/>
                <a:gd name="connsiteX5" fmla="*/ 18 w 10016"/>
                <a:gd name="connsiteY5" fmla="*/ 4988 h 10047"/>
                <a:gd name="connsiteX6" fmla="*/ 4530 w 10016"/>
                <a:gd name="connsiteY6" fmla="*/ 0 h 10047"/>
                <a:gd name="connsiteX0" fmla="*/ 5602 w 10001"/>
                <a:gd name="connsiteY0" fmla="*/ 0 h 10024"/>
                <a:gd name="connsiteX1" fmla="*/ 10001 w 10001"/>
                <a:gd name="connsiteY1" fmla="*/ 0 h 10024"/>
                <a:gd name="connsiteX2" fmla="*/ 7310 w 10001"/>
                <a:gd name="connsiteY2" fmla="*/ 4965 h 10024"/>
                <a:gd name="connsiteX3" fmla="*/ 10001 w 10001"/>
                <a:gd name="connsiteY3" fmla="*/ 9930 h 10024"/>
                <a:gd name="connsiteX4" fmla="*/ 6424 w 10001"/>
                <a:gd name="connsiteY4" fmla="*/ 10024 h 10024"/>
                <a:gd name="connsiteX5" fmla="*/ 3 w 10001"/>
                <a:gd name="connsiteY5" fmla="*/ 4965 h 10024"/>
                <a:gd name="connsiteX6" fmla="*/ 5602 w 10001"/>
                <a:gd name="connsiteY6" fmla="*/ 0 h 10024"/>
                <a:gd name="connsiteX0" fmla="*/ 6158 w 9999"/>
                <a:gd name="connsiteY0" fmla="*/ 0 h 10024"/>
                <a:gd name="connsiteX1" fmla="*/ 9999 w 9999"/>
                <a:gd name="connsiteY1" fmla="*/ 0 h 10024"/>
                <a:gd name="connsiteX2" fmla="*/ 7308 w 9999"/>
                <a:gd name="connsiteY2" fmla="*/ 4965 h 10024"/>
                <a:gd name="connsiteX3" fmla="*/ 9999 w 9999"/>
                <a:gd name="connsiteY3" fmla="*/ 9930 h 10024"/>
                <a:gd name="connsiteX4" fmla="*/ 6422 w 9999"/>
                <a:gd name="connsiteY4" fmla="*/ 10024 h 10024"/>
                <a:gd name="connsiteX5" fmla="*/ 1 w 9999"/>
                <a:gd name="connsiteY5" fmla="*/ 4965 h 10024"/>
                <a:gd name="connsiteX6" fmla="*/ 6158 w 9999"/>
                <a:gd name="connsiteY6" fmla="*/ 0 h 10024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5924 w 9765"/>
                <a:gd name="connsiteY0" fmla="*/ 0 h 10000"/>
                <a:gd name="connsiteX1" fmla="*/ 9765 w 9765"/>
                <a:gd name="connsiteY1" fmla="*/ 0 h 10000"/>
                <a:gd name="connsiteX2" fmla="*/ 7074 w 9765"/>
                <a:gd name="connsiteY2" fmla="*/ 4953 h 10000"/>
                <a:gd name="connsiteX3" fmla="*/ 9765 w 9765"/>
                <a:gd name="connsiteY3" fmla="*/ 9906 h 10000"/>
                <a:gd name="connsiteX4" fmla="*/ 6188 w 9765"/>
                <a:gd name="connsiteY4" fmla="*/ 10000 h 10000"/>
                <a:gd name="connsiteX5" fmla="*/ 1 w 9765"/>
                <a:gd name="connsiteY5" fmla="*/ 4953 h 10000"/>
                <a:gd name="connsiteX6" fmla="*/ 5924 w 9765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65" h="10000">
                  <a:moveTo>
                    <a:pt x="5924" y="0"/>
                  </a:moveTo>
                  <a:lnTo>
                    <a:pt x="9765" y="0"/>
                  </a:lnTo>
                  <a:cubicBezTo>
                    <a:pt x="8827" y="232"/>
                    <a:pt x="7074" y="2218"/>
                    <a:pt x="7074" y="4953"/>
                  </a:cubicBezTo>
                  <a:cubicBezTo>
                    <a:pt x="7074" y="7689"/>
                    <a:pt x="8769" y="9558"/>
                    <a:pt x="9765" y="9906"/>
                  </a:cubicBezTo>
                  <a:lnTo>
                    <a:pt x="6188" y="10000"/>
                  </a:lnTo>
                  <a:cubicBezTo>
                    <a:pt x="2576" y="10046"/>
                    <a:pt x="45" y="6620"/>
                    <a:pt x="1" y="4953"/>
                  </a:cubicBezTo>
                  <a:cubicBezTo>
                    <a:pt x="-43" y="3286"/>
                    <a:pt x="1755" y="0"/>
                    <a:pt x="5924" y="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solidFill>
                  <a:schemeClr val="dk1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5" name="Arc 58"/>
            <p:cNvSpPr/>
            <p:nvPr/>
          </p:nvSpPr>
          <p:spPr bwMode="auto">
            <a:xfrm>
              <a:off x="1694506" y="4831080"/>
              <a:ext cx="519245" cy="766030"/>
            </a:xfrm>
            <a:prstGeom prst="arc">
              <a:avLst>
                <a:gd name="adj1" fmla="val 16409082"/>
                <a:gd name="adj2" fmla="val 5221329"/>
              </a:avLst>
            </a:prstGeom>
            <a:noFill/>
            <a:ln w="2857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Neo Sans Intel" pitchFamily="34" charset="0"/>
                <a:cs typeface="Arial" pitchFamily="34" charset="0"/>
              </a:endParaRPr>
            </a:p>
          </p:txBody>
        </p:sp>
      </p:grpSp>
      <p:sp>
        <p:nvSpPr>
          <p:cNvPr id="16" name="Flowchart: Delay 10"/>
          <p:cNvSpPr/>
          <p:nvPr/>
        </p:nvSpPr>
        <p:spPr bwMode="auto">
          <a:xfrm>
            <a:off x="2343725" y="2849622"/>
            <a:ext cx="663742" cy="812800"/>
          </a:xfrm>
          <a:custGeom>
            <a:avLst/>
            <a:gdLst>
              <a:gd name="connsiteX0" fmla="*/ 0 w 658964"/>
              <a:gd name="connsiteY0" fmla="*/ 0 h 812800"/>
              <a:gd name="connsiteX1" fmla="*/ 329482 w 658964"/>
              <a:gd name="connsiteY1" fmla="*/ 0 h 812800"/>
              <a:gd name="connsiteX2" fmla="*/ 658964 w 658964"/>
              <a:gd name="connsiteY2" fmla="*/ 406400 h 812800"/>
              <a:gd name="connsiteX3" fmla="*/ 329482 w 658964"/>
              <a:gd name="connsiteY3" fmla="*/ 812800 h 812800"/>
              <a:gd name="connsiteX4" fmla="*/ 0 w 658964"/>
              <a:gd name="connsiteY4" fmla="*/ 812800 h 812800"/>
              <a:gd name="connsiteX5" fmla="*/ 0 w 658964"/>
              <a:gd name="connsiteY5" fmla="*/ 0 h 812800"/>
              <a:gd name="connsiteX0" fmla="*/ 969 w 659933"/>
              <a:gd name="connsiteY0" fmla="*/ 0 h 812800"/>
              <a:gd name="connsiteX1" fmla="*/ 330451 w 659933"/>
              <a:gd name="connsiteY1" fmla="*/ 0 h 812800"/>
              <a:gd name="connsiteX2" fmla="*/ 659933 w 659933"/>
              <a:gd name="connsiteY2" fmla="*/ 406400 h 812800"/>
              <a:gd name="connsiteX3" fmla="*/ 330451 w 659933"/>
              <a:gd name="connsiteY3" fmla="*/ 812800 h 812800"/>
              <a:gd name="connsiteX4" fmla="*/ 969 w 659933"/>
              <a:gd name="connsiteY4" fmla="*/ 812800 h 812800"/>
              <a:gd name="connsiteX5" fmla="*/ 0 w 659933"/>
              <a:gd name="connsiteY5" fmla="*/ 199987 h 812800"/>
              <a:gd name="connsiteX6" fmla="*/ 969 w 659933"/>
              <a:gd name="connsiteY6" fmla="*/ 0 h 812800"/>
              <a:gd name="connsiteX0" fmla="*/ 4778 w 663742"/>
              <a:gd name="connsiteY0" fmla="*/ 0 h 812800"/>
              <a:gd name="connsiteX1" fmla="*/ 334260 w 663742"/>
              <a:gd name="connsiteY1" fmla="*/ 0 h 812800"/>
              <a:gd name="connsiteX2" fmla="*/ 663742 w 663742"/>
              <a:gd name="connsiteY2" fmla="*/ 406400 h 812800"/>
              <a:gd name="connsiteX3" fmla="*/ 334260 w 663742"/>
              <a:gd name="connsiteY3" fmla="*/ 812800 h 812800"/>
              <a:gd name="connsiteX4" fmla="*/ 4778 w 663742"/>
              <a:gd name="connsiteY4" fmla="*/ 812800 h 812800"/>
              <a:gd name="connsiteX5" fmla="*/ 0 w 663742"/>
              <a:gd name="connsiteY5" fmla="*/ 653377 h 812800"/>
              <a:gd name="connsiteX6" fmla="*/ 3809 w 663742"/>
              <a:gd name="connsiteY6" fmla="*/ 199987 h 812800"/>
              <a:gd name="connsiteX7" fmla="*/ 4778 w 663742"/>
              <a:gd name="connsiteY7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3742" h="812800">
                <a:moveTo>
                  <a:pt x="4778" y="0"/>
                </a:moveTo>
                <a:lnTo>
                  <a:pt x="334260" y="0"/>
                </a:lnTo>
                <a:cubicBezTo>
                  <a:pt x="516228" y="0"/>
                  <a:pt x="663742" y="181951"/>
                  <a:pt x="663742" y="406400"/>
                </a:cubicBezTo>
                <a:cubicBezTo>
                  <a:pt x="663742" y="630849"/>
                  <a:pt x="516228" y="812800"/>
                  <a:pt x="334260" y="812800"/>
                </a:cubicBezTo>
                <a:lnTo>
                  <a:pt x="4778" y="812800"/>
                </a:lnTo>
                <a:lnTo>
                  <a:pt x="0" y="653377"/>
                </a:lnTo>
                <a:cubicBezTo>
                  <a:pt x="1270" y="502247"/>
                  <a:pt x="2539" y="351117"/>
                  <a:pt x="3809" y="199987"/>
                </a:cubicBezTo>
                <a:lnTo>
                  <a:pt x="4778" y="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solidFill>
                <a:schemeClr val="dk1"/>
              </a:solidFill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17" name="Group 60"/>
          <p:cNvGrpSpPr/>
          <p:nvPr/>
        </p:nvGrpSpPr>
        <p:grpSpPr>
          <a:xfrm>
            <a:off x="1930769" y="3967629"/>
            <a:ext cx="1079453" cy="820453"/>
            <a:chOff x="1694506" y="4803088"/>
            <a:chExt cx="1079453" cy="820453"/>
          </a:xfrm>
        </p:grpSpPr>
        <p:sp>
          <p:nvSpPr>
            <p:cNvPr id="18" name="Flowchart: Delay 18"/>
            <p:cNvSpPr/>
            <p:nvPr/>
          </p:nvSpPr>
          <p:spPr bwMode="auto">
            <a:xfrm flipH="1">
              <a:off x="2140960" y="4803088"/>
              <a:ext cx="632999" cy="820453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3276 w 10041"/>
                <a:gd name="connsiteY0" fmla="*/ 0 h 10023"/>
                <a:gd name="connsiteX1" fmla="*/ 10041 w 10041"/>
                <a:gd name="connsiteY1" fmla="*/ 23 h 10023"/>
                <a:gd name="connsiteX2" fmla="*/ 8374 w 10041"/>
                <a:gd name="connsiteY2" fmla="*/ 5023 h 10023"/>
                <a:gd name="connsiteX3" fmla="*/ 10041 w 10041"/>
                <a:gd name="connsiteY3" fmla="*/ 10023 h 10023"/>
                <a:gd name="connsiteX4" fmla="*/ 1708 w 10041"/>
                <a:gd name="connsiteY4" fmla="*/ 10023 h 10023"/>
                <a:gd name="connsiteX5" fmla="*/ 41 w 10041"/>
                <a:gd name="connsiteY5" fmla="*/ 5023 h 10023"/>
                <a:gd name="connsiteX6" fmla="*/ 3276 w 10041"/>
                <a:gd name="connsiteY6" fmla="*/ 0 h 10023"/>
                <a:gd name="connsiteX0" fmla="*/ 3237 w 10002"/>
                <a:gd name="connsiteY0" fmla="*/ 0 h 10070"/>
                <a:gd name="connsiteX1" fmla="*/ 10002 w 10002"/>
                <a:gd name="connsiteY1" fmla="*/ 23 h 10070"/>
                <a:gd name="connsiteX2" fmla="*/ 8335 w 10002"/>
                <a:gd name="connsiteY2" fmla="*/ 5023 h 10070"/>
                <a:gd name="connsiteX3" fmla="*/ 10002 w 10002"/>
                <a:gd name="connsiteY3" fmla="*/ 10023 h 10070"/>
                <a:gd name="connsiteX4" fmla="*/ 3656 w 10002"/>
                <a:gd name="connsiteY4" fmla="*/ 10070 h 10070"/>
                <a:gd name="connsiteX5" fmla="*/ 2 w 10002"/>
                <a:gd name="connsiteY5" fmla="*/ 5023 h 10070"/>
                <a:gd name="connsiteX6" fmla="*/ 3237 w 10002"/>
                <a:gd name="connsiteY6" fmla="*/ 0 h 10070"/>
                <a:gd name="connsiteX0" fmla="*/ 3237 w 10002"/>
                <a:gd name="connsiteY0" fmla="*/ 0 h 10070"/>
                <a:gd name="connsiteX1" fmla="*/ 10002 w 10002"/>
                <a:gd name="connsiteY1" fmla="*/ 23 h 10070"/>
                <a:gd name="connsiteX2" fmla="*/ 7439 w 10002"/>
                <a:gd name="connsiteY2" fmla="*/ 5023 h 10070"/>
                <a:gd name="connsiteX3" fmla="*/ 10002 w 10002"/>
                <a:gd name="connsiteY3" fmla="*/ 10023 h 10070"/>
                <a:gd name="connsiteX4" fmla="*/ 3656 w 10002"/>
                <a:gd name="connsiteY4" fmla="*/ 10070 h 10070"/>
                <a:gd name="connsiteX5" fmla="*/ 2 w 10002"/>
                <a:gd name="connsiteY5" fmla="*/ 5023 h 10070"/>
                <a:gd name="connsiteX6" fmla="*/ 3237 w 10002"/>
                <a:gd name="connsiteY6" fmla="*/ 0 h 10070"/>
                <a:gd name="connsiteX0" fmla="*/ 2761 w 9526"/>
                <a:gd name="connsiteY0" fmla="*/ 0 h 10070"/>
                <a:gd name="connsiteX1" fmla="*/ 9526 w 9526"/>
                <a:gd name="connsiteY1" fmla="*/ 23 h 10070"/>
                <a:gd name="connsiteX2" fmla="*/ 6963 w 9526"/>
                <a:gd name="connsiteY2" fmla="*/ 5023 h 10070"/>
                <a:gd name="connsiteX3" fmla="*/ 9526 w 9526"/>
                <a:gd name="connsiteY3" fmla="*/ 10023 h 10070"/>
                <a:gd name="connsiteX4" fmla="*/ 3180 w 9526"/>
                <a:gd name="connsiteY4" fmla="*/ 10070 h 10070"/>
                <a:gd name="connsiteX5" fmla="*/ 2 w 9526"/>
                <a:gd name="connsiteY5" fmla="*/ 5023 h 10070"/>
                <a:gd name="connsiteX6" fmla="*/ 2761 w 9526"/>
                <a:gd name="connsiteY6" fmla="*/ 0 h 10070"/>
                <a:gd name="connsiteX0" fmla="*/ 2898 w 10000"/>
                <a:gd name="connsiteY0" fmla="*/ 0 h 10000"/>
                <a:gd name="connsiteX1" fmla="*/ 10000 w 10000"/>
                <a:gd name="connsiteY1" fmla="*/ 23 h 10000"/>
                <a:gd name="connsiteX2" fmla="*/ 7309 w 10000"/>
                <a:gd name="connsiteY2" fmla="*/ 4988 h 10000"/>
                <a:gd name="connsiteX3" fmla="*/ 10000 w 10000"/>
                <a:gd name="connsiteY3" fmla="*/ 9953 h 10000"/>
                <a:gd name="connsiteX4" fmla="*/ 3338 w 10000"/>
                <a:gd name="connsiteY4" fmla="*/ 10000 h 10000"/>
                <a:gd name="connsiteX5" fmla="*/ 2 w 10000"/>
                <a:gd name="connsiteY5" fmla="*/ 4988 h 10000"/>
                <a:gd name="connsiteX6" fmla="*/ 2898 w 10000"/>
                <a:gd name="connsiteY6" fmla="*/ 0 h 10000"/>
                <a:gd name="connsiteX0" fmla="*/ 4522 w 10008"/>
                <a:gd name="connsiteY0" fmla="*/ 0 h 10000"/>
                <a:gd name="connsiteX1" fmla="*/ 10008 w 10008"/>
                <a:gd name="connsiteY1" fmla="*/ 23 h 10000"/>
                <a:gd name="connsiteX2" fmla="*/ 7317 w 10008"/>
                <a:gd name="connsiteY2" fmla="*/ 4988 h 10000"/>
                <a:gd name="connsiteX3" fmla="*/ 10008 w 10008"/>
                <a:gd name="connsiteY3" fmla="*/ 9953 h 10000"/>
                <a:gd name="connsiteX4" fmla="*/ 3346 w 10008"/>
                <a:gd name="connsiteY4" fmla="*/ 10000 h 10000"/>
                <a:gd name="connsiteX5" fmla="*/ 10 w 10008"/>
                <a:gd name="connsiteY5" fmla="*/ 4988 h 10000"/>
                <a:gd name="connsiteX6" fmla="*/ 4522 w 10008"/>
                <a:gd name="connsiteY6" fmla="*/ 0 h 10000"/>
                <a:gd name="connsiteX0" fmla="*/ 4518 w 10004"/>
                <a:gd name="connsiteY0" fmla="*/ 0 h 10000"/>
                <a:gd name="connsiteX1" fmla="*/ 10004 w 10004"/>
                <a:gd name="connsiteY1" fmla="*/ 23 h 10000"/>
                <a:gd name="connsiteX2" fmla="*/ 7313 w 10004"/>
                <a:gd name="connsiteY2" fmla="*/ 4988 h 10000"/>
                <a:gd name="connsiteX3" fmla="*/ 10004 w 10004"/>
                <a:gd name="connsiteY3" fmla="*/ 9953 h 10000"/>
                <a:gd name="connsiteX4" fmla="*/ 5516 w 10004"/>
                <a:gd name="connsiteY4" fmla="*/ 10000 h 10000"/>
                <a:gd name="connsiteX5" fmla="*/ 6 w 10004"/>
                <a:gd name="connsiteY5" fmla="*/ 4988 h 10000"/>
                <a:gd name="connsiteX6" fmla="*/ 4518 w 10004"/>
                <a:gd name="connsiteY6" fmla="*/ 0 h 10000"/>
                <a:gd name="connsiteX0" fmla="*/ 4530 w 10016"/>
                <a:gd name="connsiteY0" fmla="*/ 0 h 10047"/>
                <a:gd name="connsiteX1" fmla="*/ 10016 w 10016"/>
                <a:gd name="connsiteY1" fmla="*/ 23 h 10047"/>
                <a:gd name="connsiteX2" fmla="*/ 7325 w 10016"/>
                <a:gd name="connsiteY2" fmla="*/ 4988 h 10047"/>
                <a:gd name="connsiteX3" fmla="*/ 10016 w 10016"/>
                <a:gd name="connsiteY3" fmla="*/ 9953 h 10047"/>
                <a:gd name="connsiteX4" fmla="*/ 6439 w 10016"/>
                <a:gd name="connsiteY4" fmla="*/ 10047 h 10047"/>
                <a:gd name="connsiteX5" fmla="*/ 18 w 10016"/>
                <a:gd name="connsiteY5" fmla="*/ 4988 h 10047"/>
                <a:gd name="connsiteX6" fmla="*/ 4530 w 10016"/>
                <a:gd name="connsiteY6" fmla="*/ 0 h 10047"/>
                <a:gd name="connsiteX0" fmla="*/ 5602 w 10001"/>
                <a:gd name="connsiteY0" fmla="*/ 0 h 10024"/>
                <a:gd name="connsiteX1" fmla="*/ 10001 w 10001"/>
                <a:gd name="connsiteY1" fmla="*/ 0 h 10024"/>
                <a:gd name="connsiteX2" fmla="*/ 7310 w 10001"/>
                <a:gd name="connsiteY2" fmla="*/ 4965 h 10024"/>
                <a:gd name="connsiteX3" fmla="*/ 10001 w 10001"/>
                <a:gd name="connsiteY3" fmla="*/ 9930 h 10024"/>
                <a:gd name="connsiteX4" fmla="*/ 6424 w 10001"/>
                <a:gd name="connsiteY4" fmla="*/ 10024 h 10024"/>
                <a:gd name="connsiteX5" fmla="*/ 3 w 10001"/>
                <a:gd name="connsiteY5" fmla="*/ 4965 h 10024"/>
                <a:gd name="connsiteX6" fmla="*/ 5602 w 10001"/>
                <a:gd name="connsiteY6" fmla="*/ 0 h 10024"/>
                <a:gd name="connsiteX0" fmla="*/ 6158 w 9999"/>
                <a:gd name="connsiteY0" fmla="*/ 0 h 10024"/>
                <a:gd name="connsiteX1" fmla="*/ 9999 w 9999"/>
                <a:gd name="connsiteY1" fmla="*/ 0 h 10024"/>
                <a:gd name="connsiteX2" fmla="*/ 7308 w 9999"/>
                <a:gd name="connsiteY2" fmla="*/ 4965 h 10024"/>
                <a:gd name="connsiteX3" fmla="*/ 9999 w 9999"/>
                <a:gd name="connsiteY3" fmla="*/ 9930 h 10024"/>
                <a:gd name="connsiteX4" fmla="*/ 6422 w 9999"/>
                <a:gd name="connsiteY4" fmla="*/ 10024 h 10024"/>
                <a:gd name="connsiteX5" fmla="*/ 1 w 9999"/>
                <a:gd name="connsiteY5" fmla="*/ 4965 h 10024"/>
                <a:gd name="connsiteX6" fmla="*/ 6158 w 9999"/>
                <a:gd name="connsiteY6" fmla="*/ 0 h 10024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5924 w 9765"/>
                <a:gd name="connsiteY0" fmla="*/ 0 h 10000"/>
                <a:gd name="connsiteX1" fmla="*/ 9765 w 9765"/>
                <a:gd name="connsiteY1" fmla="*/ 0 h 10000"/>
                <a:gd name="connsiteX2" fmla="*/ 7074 w 9765"/>
                <a:gd name="connsiteY2" fmla="*/ 4953 h 10000"/>
                <a:gd name="connsiteX3" fmla="*/ 9765 w 9765"/>
                <a:gd name="connsiteY3" fmla="*/ 9906 h 10000"/>
                <a:gd name="connsiteX4" fmla="*/ 6188 w 9765"/>
                <a:gd name="connsiteY4" fmla="*/ 10000 h 10000"/>
                <a:gd name="connsiteX5" fmla="*/ 1 w 9765"/>
                <a:gd name="connsiteY5" fmla="*/ 4953 h 10000"/>
                <a:gd name="connsiteX6" fmla="*/ 5924 w 9765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65" h="10000">
                  <a:moveTo>
                    <a:pt x="5924" y="0"/>
                  </a:moveTo>
                  <a:lnTo>
                    <a:pt x="9765" y="0"/>
                  </a:lnTo>
                  <a:cubicBezTo>
                    <a:pt x="8827" y="232"/>
                    <a:pt x="7074" y="2218"/>
                    <a:pt x="7074" y="4953"/>
                  </a:cubicBezTo>
                  <a:cubicBezTo>
                    <a:pt x="7074" y="7689"/>
                    <a:pt x="8769" y="9558"/>
                    <a:pt x="9765" y="9906"/>
                  </a:cubicBezTo>
                  <a:lnTo>
                    <a:pt x="6188" y="10000"/>
                  </a:lnTo>
                  <a:cubicBezTo>
                    <a:pt x="2576" y="10046"/>
                    <a:pt x="45" y="6620"/>
                    <a:pt x="1" y="4953"/>
                  </a:cubicBezTo>
                  <a:cubicBezTo>
                    <a:pt x="-43" y="3286"/>
                    <a:pt x="1755" y="0"/>
                    <a:pt x="5924" y="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solidFill>
                  <a:schemeClr val="dk1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9" name="Arc 58"/>
            <p:cNvSpPr/>
            <p:nvPr/>
          </p:nvSpPr>
          <p:spPr bwMode="auto">
            <a:xfrm>
              <a:off x="1694506" y="4831080"/>
              <a:ext cx="519245" cy="766030"/>
            </a:xfrm>
            <a:prstGeom prst="arc">
              <a:avLst>
                <a:gd name="adj1" fmla="val 16409082"/>
                <a:gd name="adj2" fmla="val 5221329"/>
              </a:avLst>
            </a:prstGeom>
            <a:noFill/>
            <a:ln w="2857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Neo Sans Intel" pitchFamily="34" charset="0"/>
                <a:cs typeface="Arial" pitchFamily="34" charset="0"/>
              </a:endParaRPr>
            </a:p>
          </p:txBody>
        </p:sp>
      </p:grpSp>
      <p:sp>
        <p:nvSpPr>
          <p:cNvPr id="20" name="Flowchart: Delay 10"/>
          <p:cNvSpPr/>
          <p:nvPr/>
        </p:nvSpPr>
        <p:spPr bwMode="auto">
          <a:xfrm>
            <a:off x="2361851" y="5264616"/>
            <a:ext cx="663742" cy="812800"/>
          </a:xfrm>
          <a:custGeom>
            <a:avLst/>
            <a:gdLst>
              <a:gd name="connsiteX0" fmla="*/ 0 w 658964"/>
              <a:gd name="connsiteY0" fmla="*/ 0 h 812800"/>
              <a:gd name="connsiteX1" fmla="*/ 329482 w 658964"/>
              <a:gd name="connsiteY1" fmla="*/ 0 h 812800"/>
              <a:gd name="connsiteX2" fmla="*/ 658964 w 658964"/>
              <a:gd name="connsiteY2" fmla="*/ 406400 h 812800"/>
              <a:gd name="connsiteX3" fmla="*/ 329482 w 658964"/>
              <a:gd name="connsiteY3" fmla="*/ 812800 h 812800"/>
              <a:gd name="connsiteX4" fmla="*/ 0 w 658964"/>
              <a:gd name="connsiteY4" fmla="*/ 812800 h 812800"/>
              <a:gd name="connsiteX5" fmla="*/ 0 w 658964"/>
              <a:gd name="connsiteY5" fmla="*/ 0 h 812800"/>
              <a:gd name="connsiteX0" fmla="*/ 969 w 659933"/>
              <a:gd name="connsiteY0" fmla="*/ 0 h 812800"/>
              <a:gd name="connsiteX1" fmla="*/ 330451 w 659933"/>
              <a:gd name="connsiteY1" fmla="*/ 0 h 812800"/>
              <a:gd name="connsiteX2" fmla="*/ 659933 w 659933"/>
              <a:gd name="connsiteY2" fmla="*/ 406400 h 812800"/>
              <a:gd name="connsiteX3" fmla="*/ 330451 w 659933"/>
              <a:gd name="connsiteY3" fmla="*/ 812800 h 812800"/>
              <a:gd name="connsiteX4" fmla="*/ 969 w 659933"/>
              <a:gd name="connsiteY4" fmla="*/ 812800 h 812800"/>
              <a:gd name="connsiteX5" fmla="*/ 0 w 659933"/>
              <a:gd name="connsiteY5" fmla="*/ 199987 h 812800"/>
              <a:gd name="connsiteX6" fmla="*/ 969 w 659933"/>
              <a:gd name="connsiteY6" fmla="*/ 0 h 812800"/>
              <a:gd name="connsiteX0" fmla="*/ 4778 w 663742"/>
              <a:gd name="connsiteY0" fmla="*/ 0 h 812800"/>
              <a:gd name="connsiteX1" fmla="*/ 334260 w 663742"/>
              <a:gd name="connsiteY1" fmla="*/ 0 h 812800"/>
              <a:gd name="connsiteX2" fmla="*/ 663742 w 663742"/>
              <a:gd name="connsiteY2" fmla="*/ 406400 h 812800"/>
              <a:gd name="connsiteX3" fmla="*/ 334260 w 663742"/>
              <a:gd name="connsiteY3" fmla="*/ 812800 h 812800"/>
              <a:gd name="connsiteX4" fmla="*/ 4778 w 663742"/>
              <a:gd name="connsiteY4" fmla="*/ 812800 h 812800"/>
              <a:gd name="connsiteX5" fmla="*/ 0 w 663742"/>
              <a:gd name="connsiteY5" fmla="*/ 653377 h 812800"/>
              <a:gd name="connsiteX6" fmla="*/ 3809 w 663742"/>
              <a:gd name="connsiteY6" fmla="*/ 199987 h 812800"/>
              <a:gd name="connsiteX7" fmla="*/ 4778 w 663742"/>
              <a:gd name="connsiteY7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3742" h="812800">
                <a:moveTo>
                  <a:pt x="4778" y="0"/>
                </a:moveTo>
                <a:lnTo>
                  <a:pt x="334260" y="0"/>
                </a:lnTo>
                <a:cubicBezTo>
                  <a:pt x="516228" y="0"/>
                  <a:pt x="663742" y="181951"/>
                  <a:pt x="663742" y="406400"/>
                </a:cubicBezTo>
                <a:cubicBezTo>
                  <a:pt x="663742" y="630849"/>
                  <a:pt x="516228" y="812800"/>
                  <a:pt x="334260" y="812800"/>
                </a:cubicBezTo>
                <a:lnTo>
                  <a:pt x="4778" y="812800"/>
                </a:lnTo>
                <a:lnTo>
                  <a:pt x="0" y="653377"/>
                </a:lnTo>
                <a:cubicBezTo>
                  <a:pt x="1270" y="502247"/>
                  <a:pt x="2539" y="351117"/>
                  <a:pt x="3809" y="199987"/>
                </a:cubicBezTo>
                <a:lnTo>
                  <a:pt x="4778" y="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solidFill>
                <a:schemeClr val="dk1"/>
              </a:solidFill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21" name="Group 60"/>
          <p:cNvGrpSpPr/>
          <p:nvPr/>
        </p:nvGrpSpPr>
        <p:grpSpPr>
          <a:xfrm>
            <a:off x="4625610" y="2996950"/>
            <a:ext cx="1079453" cy="820453"/>
            <a:chOff x="1694506" y="4803088"/>
            <a:chExt cx="1079453" cy="820453"/>
          </a:xfrm>
        </p:grpSpPr>
        <p:sp>
          <p:nvSpPr>
            <p:cNvPr id="22" name="Flowchart: Delay 18"/>
            <p:cNvSpPr/>
            <p:nvPr/>
          </p:nvSpPr>
          <p:spPr bwMode="auto">
            <a:xfrm flipH="1">
              <a:off x="2140960" y="4803088"/>
              <a:ext cx="632999" cy="820453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3276 w 10041"/>
                <a:gd name="connsiteY0" fmla="*/ 0 h 10023"/>
                <a:gd name="connsiteX1" fmla="*/ 10041 w 10041"/>
                <a:gd name="connsiteY1" fmla="*/ 23 h 10023"/>
                <a:gd name="connsiteX2" fmla="*/ 8374 w 10041"/>
                <a:gd name="connsiteY2" fmla="*/ 5023 h 10023"/>
                <a:gd name="connsiteX3" fmla="*/ 10041 w 10041"/>
                <a:gd name="connsiteY3" fmla="*/ 10023 h 10023"/>
                <a:gd name="connsiteX4" fmla="*/ 1708 w 10041"/>
                <a:gd name="connsiteY4" fmla="*/ 10023 h 10023"/>
                <a:gd name="connsiteX5" fmla="*/ 41 w 10041"/>
                <a:gd name="connsiteY5" fmla="*/ 5023 h 10023"/>
                <a:gd name="connsiteX6" fmla="*/ 3276 w 10041"/>
                <a:gd name="connsiteY6" fmla="*/ 0 h 10023"/>
                <a:gd name="connsiteX0" fmla="*/ 3237 w 10002"/>
                <a:gd name="connsiteY0" fmla="*/ 0 h 10070"/>
                <a:gd name="connsiteX1" fmla="*/ 10002 w 10002"/>
                <a:gd name="connsiteY1" fmla="*/ 23 h 10070"/>
                <a:gd name="connsiteX2" fmla="*/ 8335 w 10002"/>
                <a:gd name="connsiteY2" fmla="*/ 5023 h 10070"/>
                <a:gd name="connsiteX3" fmla="*/ 10002 w 10002"/>
                <a:gd name="connsiteY3" fmla="*/ 10023 h 10070"/>
                <a:gd name="connsiteX4" fmla="*/ 3656 w 10002"/>
                <a:gd name="connsiteY4" fmla="*/ 10070 h 10070"/>
                <a:gd name="connsiteX5" fmla="*/ 2 w 10002"/>
                <a:gd name="connsiteY5" fmla="*/ 5023 h 10070"/>
                <a:gd name="connsiteX6" fmla="*/ 3237 w 10002"/>
                <a:gd name="connsiteY6" fmla="*/ 0 h 10070"/>
                <a:gd name="connsiteX0" fmla="*/ 3237 w 10002"/>
                <a:gd name="connsiteY0" fmla="*/ 0 h 10070"/>
                <a:gd name="connsiteX1" fmla="*/ 10002 w 10002"/>
                <a:gd name="connsiteY1" fmla="*/ 23 h 10070"/>
                <a:gd name="connsiteX2" fmla="*/ 7439 w 10002"/>
                <a:gd name="connsiteY2" fmla="*/ 5023 h 10070"/>
                <a:gd name="connsiteX3" fmla="*/ 10002 w 10002"/>
                <a:gd name="connsiteY3" fmla="*/ 10023 h 10070"/>
                <a:gd name="connsiteX4" fmla="*/ 3656 w 10002"/>
                <a:gd name="connsiteY4" fmla="*/ 10070 h 10070"/>
                <a:gd name="connsiteX5" fmla="*/ 2 w 10002"/>
                <a:gd name="connsiteY5" fmla="*/ 5023 h 10070"/>
                <a:gd name="connsiteX6" fmla="*/ 3237 w 10002"/>
                <a:gd name="connsiteY6" fmla="*/ 0 h 10070"/>
                <a:gd name="connsiteX0" fmla="*/ 2761 w 9526"/>
                <a:gd name="connsiteY0" fmla="*/ 0 h 10070"/>
                <a:gd name="connsiteX1" fmla="*/ 9526 w 9526"/>
                <a:gd name="connsiteY1" fmla="*/ 23 h 10070"/>
                <a:gd name="connsiteX2" fmla="*/ 6963 w 9526"/>
                <a:gd name="connsiteY2" fmla="*/ 5023 h 10070"/>
                <a:gd name="connsiteX3" fmla="*/ 9526 w 9526"/>
                <a:gd name="connsiteY3" fmla="*/ 10023 h 10070"/>
                <a:gd name="connsiteX4" fmla="*/ 3180 w 9526"/>
                <a:gd name="connsiteY4" fmla="*/ 10070 h 10070"/>
                <a:gd name="connsiteX5" fmla="*/ 2 w 9526"/>
                <a:gd name="connsiteY5" fmla="*/ 5023 h 10070"/>
                <a:gd name="connsiteX6" fmla="*/ 2761 w 9526"/>
                <a:gd name="connsiteY6" fmla="*/ 0 h 10070"/>
                <a:gd name="connsiteX0" fmla="*/ 2898 w 10000"/>
                <a:gd name="connsiteY0" fmla="*/ 0 h 10000"/>
                <a:gd name="connsiteX1" fmla="*/ 10000 w 10000"/>
                <a:gd name="connsiteY1" fmla="*/ 23 h 10000"/>
                <a:gd name="connsiteX2" fmla="*/ 7309 w 10000"/>
                <a:gd name="connsiteY2" fmla="*/ 4988 h 10000"/>
                <a:gd name="connsiteX3" fmla="*/ 10000 w 10000"/>
                <a:gd name="connsiteY3" fmla="*/ 9953 h 10000"/>
                <a:gd name="connsiteX4" fmla="*/ 3338 w 10000"/>
                <a:gd name="connsiteY4" fmla="*/ 10000 h 10000"/>
                <a:gd name="connsiteX5" fmla="*/ 2 w 10000"/>
                <a:gd name="connsiteY5" fmla="*/ 4988 h 10000"/>
                <a:gd name="connsiteX6" fmla="*/ 2898 w 10000"/>
                <a:gd name="connsiteY6" fmla="*/ 0 h 10000"/>
                <a:gd name="connsiteX0" fmla="*/ 4522 w 10008"/>
                <a:gd name="connsiteY0" fmla="*/ 0 h 10000"/>
                <a:gd name="connsiteX1" fmla="*/ 10008 w 10008"/>
                <a:gd name="connsiteY1" fmla="*/ 23 h 10000"/>
                <a:gd name="connsiteX2" fmla="*/ 7317 w 10008"/>
                <a:gd name="connsiteY2" fmla="*/ 4988 h 10000"/>
                <a:gd name="connsiteX3" fmla="*/ 10008 w 10008"/>
                <a:gd name="connsiteY3" fmla="*/ 9953 h 10000"/>
                <a:gd name="connsiteX4" fmla="*/ 3346 w 10008"/>
                <a:gd name="connsiteY4" fmla="*/ 10000 h 10000"/>
                <a:gd name="connsiteX5" fmla="*/ 10 w 10008"/>
                <a:gd name="connsiteY5" fmla="*/ 4988 h 10000"/>
                <a:gd name="connsiteX6" fmla="*/ 4522 w 10008"/>
                <a:gd name="connsiteY6" fmla="*/ 0 h 10000"/>
                <a:gd name="connsiteX0" fmla="*/ 4518 w 10004"/>
                <a:gd name="connsiteY0" fmla="*/ 0 h 10000"/>
                <a:gd name="connsiteX1" fmla="*/ 10004 w 10004"/>
                <a:gd name="connsiteY1" fmla="*/ 23 h 10000"/>
                <a:gd name="connsiteX2" fmla="*/ 7313 w 10004"/>
                <a:gd name="connsiteY2" fmla="*/ 4988 h 10000"/>
                <a:gd name="connsiteX3" fmla="*/ 10004 w 10004"/>
                <a:gd name="connsiteY3" fmla="*/ 9953 h 10000"/>
                <a:gd name="connsiteX4" fmla="*/ 5516 w 10004"/>
                <a:gd name="connsiteY4" fmla="*/ 10000 h 10000"/>
                <a:gd name="connsiteX5" fmla="*/ 6 w 10004"/>
                <a:gd name="connsiteY5" fmla="*/ 4988 h 10000"/>
                <a:gd name="connsiteX6" fmla="*/ 4518 w 10004"/>
                <a:gd name="connsiteY6" fmla="*/ 0 h 10000"/>
                <a:gd name="connsiteX0" fmla="*/ 4530 w 10016"/>
                <a:gd name="connsiteY0" fmla="*/ 0 h 10047"/>
                <a:gd name="connsiteX1" fmla="*/ 10016 w 10016"/>
                <a:gd name="connsiteY1" fmla="*/ 23 h 10047"/>
                <a:gd name="connsiteX2" fmla="*/ 7325 w 10016"/>
                <a:gd name="connsiteY2" fmla="*/ 4988 h 10047"/>
                <a:gd name="connsiteX3" fmla="*/ 10016 w 10016"/>
                <a:gd name="connsiteY3" fmla="*/ 9953 h 10047"/>
                <a:gd name="connsiteX4" fmla="*/ 6439 w 10016"/>
                <a:gd name="connsiteY4" fmla="*/ 10047 h 10047"/>
                <a:gd name="connsiteX5" fmla="*/ 18 w 10016"/>
                <a:gd name="connsiteY5" fmla="*/ 4988 h 10047"/>
                <a:gd name="connsiteX6" fmla="*/ 4530 w 10016"/>
                <a:gd name="connsiteY6" fmla="*/ 0 h 10047"/>
                <a:gd name="connsiteX0" fmla="*/ 5602 w 10001"/>
                <a:gd name="connsiteY0" fmla="*/ 0 h 10024"/>
                <a:gd name="connsiteX1" fmla="*/ 10001 w 10001"/>
                <a:gd name="connsiteY1" fmla="*/ 0 h 10024"/>
                <a:gd name="connsiteX2" fmla="*/ 7310 w 10001"/>
                <a:gd name="connsiteY2" fmla="*/ 4965 h 10024"/>
                <a:gd name="connsiteX3" fmla="*/ 10001 w 10001"/>
                <a:gd name="connsiteY3" fmla="*/ 9930 h 10024"/>
                <a:gd name="connsiteX4" fmla="*/ 6424 w 10001"/>
                <a:gd name="connsiteY4" fmla="*/ 10024 h 10024"/>
                <a:gd name="connsiteX5" fmla="*/ 3 w 10001"/>
                <a:gd name="connsiteY5" fmla="*/ 4965 h 10024"/>
                <a:gd name="connsiteX6" fmla="*/ 5602 w 10001"/>
                <a:gd name="connsiteY6" fmla="*/ 0 h 10024"/>
                <a:gd name="connsiteX0" fmla="*/ 6158 w 9999"/>
                <a:gd name="connsiteY0" fmla="*/ 0 h 10024"/>
                <a:gd name="connsiteX1" fmla="*/ 9999 w 9999"/>
                <a:gd name="connsiteY1" fmla="*/ 0 h 10024"/>
                <a:gd name="connsiteX2" fmla="*/ 7308 w 9999"/>
                <a:gd name="connsiteY2" fmla="*/ 4965 h 10024"/>
                <a:gd name="connsiteX3" fmla="*/ 9999 w 9999"/>
                <a:gd name="connsiteY3" fmla="*/ 9930 h 10024"/>
                <a:gd name="connsiteX4" fmla="*/ 6422 w 9999"/>
                <a:gd name="connsiteY4" fmla="*/ 10024 h 10024"/>
                <a:gd name="connsiteX5" fmla="*/ 1 w 9999"/>
                <a:gd name="connsiteY5" fmla="*/ 4965 h 10024"/>
                <a:gd name="connsiteX6" fmla="*/ 6158 w 9999"/>
                <a:gd name="connsiteY6" fmla="*/ 0 h 10024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5924 w 9765"/>
                <a:gd name="connsiteY0" fmla="*/ 0 h 10000"/>
                <a:gd name="connsiteX1" fmla="*/ 9765 w 9765"/>
                <a:gd name="connsiteY1" fmla="*/ 0 h 10000"/>
                <a:gd name="connsiteX2" fmla="*/ 7074 w 9765"/>
                <a:gd name="connsiteY2" fmla="*/ 4953 h 10000"/>
                <a:gd name="connsiteX3" fmla="*/ 9765 w 9765"/>
                <a:gd name="connsiteY3" fmla="*/ 9906 h 10000"/>
                <a:gd name="connsiteX4" fmla="*/ 6188 w 9765"/>
                <a:gd name="connsiteY4" fmla="*/ 10000 h 10000"/>
                <a:gd name="connsiteX5" fmla="*/ 1 w 9765"/>
                <a:gd name="connsiteY5" fmla="*/ 4953 h 10000"/>
                <a:gd name="connsiteX6" fmla="*/ 5924 w 9765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65" h="10000">
                  <a:moveTo>
                    <a:pt x="5924" y="0"/>
                  </a:moveTo>
                  <a:lnTo>
                    <a:pt x="9765" y="0"/>
                  </a:lnTo>
                  <a:cubicBezTo>
                    <a:pt x="8827" y="232"/>
                    <a:pt x="7074" y="2218"/>
                    <a:pt x="7074" y="4953"/>
                  </a:cubicBezTo>
                  <a:cubicBezTo>
                    <a:pt x="7074" y="7689"/>
                    <a:pt x="8769" y="9558"/>
                    <a:pt x="9765" y="9906"/>
                  </a:cubicBezTo>
                  <a:lnTo>
                    <a:pt x="6188" y="10000"/>
                  </a:lnTo>
                  <a:cubicBezTo>
                    <a:pt x="2576" y="10046"/>
                    <a:pt x="45" y="6620"/>
                    <a:pt x="1" y="4953"/>
                  </a:cubicBezTo>
                  <a:cubicBezTo>
                    <a:pt x="-43" y="3286"/>
                    <a:pt x="1755" y="0"/>
                    <a:pt x="5924" y="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solidFill>
                  <a:schemeClr val="dk1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23" name="Arc 58"/>
            <p:cNvSpPr/>
            <p:nvPr/>
          </p:nvSpPr>
          <p:spPr bwMode="auto">
            <a:xfrm>
              <a:off x="1694506" y="4831080"/>
              <a:ext cx="519245" cy="766030"/>
            </a:xfrm>
            <a:prstGeom prst="arc">
              <a:avLst>
                <a:gd name="adj1" fmla="val 16409082"/>
                <a:gd name="adj2" fmla="val 5221329"/>
              </a:avLst>
            </a:prstGeom>
            <a:noFill/>
            <a:ln w="2857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Neo Sans Intel" pitchFamily="34" charset="0"/>
                <a:cs typeface="Arial" pitchFamily="34" charset="0"/>
              </a:endParaRPr>
            </a:p>
          </p:txBody>
        </p:sp>
      </p:grpSp>
      <p:sp>
        <p:nvSpPr>
          <p:cNvPr id="24" name="Flowchart: Delay 10"/>
          <p:cNvSpPr/>
          <p:nvPr/>
        </p:nvSpPr>
        <p:spPr bwMode="auto">
          <a:xfrm>
            <a:off x="5098495" y="4230254"/>
            <a:ext cx="663742" cy="812800"/>
          </a:xfrm>
          <a:custGeom>
            <a:avLst/>
            <a:gdLst>
              <a:gd name="connsiteX0" fmla="*/ 0 w 658964"/>
              <a:gd name="connsiteY0" fmla="*/ 0 h 812800"/>
              <a:gd name="connsiteX1" fmla="*/ 329482 w 658964"/>
              <a:gd name="connsiteY1" fmla="*/ 0 h 812800"/>
              <a:gd name="connsiteX2" fmla="*/ 658964 w 658964"/>
              <a:gd name="connsiteY2" fmla="*/ 406400 h 812800"/>
              <a:gd name="connsiteX3" fmla="*/ 329482 w 658964"/>
              <a:gd name="connsiteY3" fmla="*/ 812800 h 812800"/>
              <a:gd name="connsiteX4" fmla="*/ 0 w 658964"/>
              <a:gd name="connsiteY4" fmla="*/ 812800 h 812800"/>
              <a:gd name="connsiteX5" fmla="*/ 0 w 658964"/>
              <a:gd name="connsiteY5" fmla="*/ 0 h 812800"/>
              <a:gd name="connsiteX0" fmla="*/ 969 w 659933"/>
              <a:gd name="connsiteY0" fmla="*/ 0 h 812800"/>
              <a:gd name="connsiteX1" fmla="*/ 330451 w 659933"/>
              <a:gd name="connsiteY1" fmla="*/ 0 h 812800"/>
              <a:gd name="connsiteX2" fmla="*/ 659933 w 659933"/>
              <a:gd name="connsiteY2" fmla="*/ 406400 h 812800"/>
              <a:gd name="connsiteX3" fmla="*/ 330451 w 659933"/>
              <a:gd name="connsiteY3" fmla="*/ 812800 h 812800"/>
              <a:gd name="connsiteX4" fmla="*/ 969 w 659933"/>
              <a:gd name="connsiteY4" fmla="*/ 812800 h 812800"/>
              <a:gd name="connsiteX5" fmla="*/ 0 w 659933"/>
              <a:gd name="connsiteY5" fmla="*/ 199987 h 812800"/>
              <a:gd name="connsiteX6" fmla="*/ 969 w 659933"/>
              <a:gd name="connsiteY6" fmla="*/ 0 h 812800"/>
              <a:gd name="connsiteX0" fmla="*/ 4778 w 663742"/>
              <a:gd name="connsiteY0" fmla="*/ 0 h 812800"/>
              <a:gd name="connsiteX1" fmla="*/ 334260 w 663742"/>
              <a:gd name="connsiteY1" fmla="*/ 0 h 812800"/>
              <a:gd name="connsiteX2" fmla="*/ 663742 w 663742"/>
              <a:gd name="connsiteY2" fmla="*/ 406400 h 812800"/>
              <a:gd name="connsiteX3" fmla="*/ 334260 w 663742"/>
              <a:gd name="connsiteY3" fmla="*/ 812800 h 812800"/>
              <a:gd name="connsiteX4" fmla="*/ 4778 w 663742"/>
              <a:gd name="connsiteY4" fmla="*/ 812800 h 812800"/>
              <a:gd name="connsiteX5" fmla="*/ 0 w 663742"/>
              <a:gd name="connsiteY5" fmla="*/ 653377 h 812800"/>
              <a:gd name="connsiteX6" fmla="*/ 3809 w 663742"/>
              <a:gd name="connsiteY6" fmla="*/ 199987 h 812800"/>
              <a:gd name="connsiteX7" fmla="*/ 4778 w 663742"/>
              <a:gd name="connsiteY7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3742" h="812800">
                <a:moveTo>
                  <a:pt x="4778" y="0"/>
                </a:moveTo>
                <a:lnTo>
                  <a:pt x="334260" y="0"/>
                </a:lnTo>
                <a:cubicBezTo>
                  <a:pt x="516228" y="0"/>
                  <a:pt x="663742" y="181951"/>
                  <a:pt x="663742" y="406400"/>
                </a:cubicBezTo>
                <a:cubicBezTo>
                  <a:pt x="663742" y="630849"/>
                  <a:pt x="516228" y="812800"/>
                  <a:pt x="334260" y="812800"/>
                </a:cubicBezTo>
                <a:lnTo>
                  <a:pt x="4778" y="812800"/>
                </a:lnTo>
                <a:lnTo>
                  <a:pt x="0" y="653377"/>
                </a:lnTo>
                <a:cubicBezTo>
                  <a:pt x="1270" y="502247"/>
                  <a:pt x="2539" y="351117"/>
                  <a:pt x="3809" y="199987"/>
                </a:cubicBezTo>
                <a:lnTo>
                  <a:pt x="4778" y="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solidFill>
                <a:schemeClr val="dk1"/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5" name="Flowchart: Delay 18"/>
          <p:cNvSpPr/>
          <p:nvPr/>
        </p:nvSpPr>
        <p:spPr bwMode="auto">
          <a:xfrm flipH="1">
            <a:off x="6431816" y="5043054"/>
            <a:ext cx="632999" cy="820453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3276 w 10041"/>
              <a:gd name="connsiteY0" fmla="*/ 0 h 10023"/>
              <a:gd name="connsiteX1" fmla="*/ 10041 w 10041"/>
              <a:gd name="connsiteY1" fmla="*/ 23 h 10023"/>
              <a:gd name="connsiteX2" fmla="*/ 8374 w 10041"/>
              <a:gd name="connsiteY2" fmla="*/ 5023 h 10023"/>
              <a:gd name="connsiteX3" fmla="*/ 10041 w 10041"/>
              <a:gd name="connsiteY3" fmla="*/ 10023 h 10023"/>
              <a:gd name="connsiteX4" fmla="*/ 1708 w 10041"/>
              <a:gd name="connsiteY4" fmla="*/ 10023 h 10023"/>
              <a:gd name="connsiteX5" fmla="*/ 41 w 10041"/>
              <a:gd name="connsiteY5" fmla="*/ 5023 h 10023"/>
              <a:gd name="connsiteX6" fmla="*/ 3276 w 10041"/>
              <a:gd name="connsiteY6" fmla="*/ 0 h 10023"/>
              <a:gd name="connsiteX0" fmla="*/ 3237 w 10002"/>
              <a:gd name="connsiteY0" fmla="*/ 0 h 10070"/>
              <a:gd name="connsiteX1" fmla="*/ 10002 w 10002"/>
              <a:gd name="connsiteY1" fmla="*/ 23 h 10070"/>
              <a:gd name="connsiteX2" fmla="*/ 8335 w 10002"/>
              <a:gd name="connsiteY2" fmla="*/ 5023 h 10070"/>
              <a:gd name="connsiteX3" fmla="*/ 10002 w 10002"/>
              <a:gd name="connsiteY3" fmla="*/ 10023 h 10070"/>
              <a:gd name="connsiteX4" fmla="*/ 3656 w 10002"/>
              <a:gd name="connsiteY4" fmla="*/ 10070 h 10070"/>
              <a:gd name="connsiteX5" fmla="*/ 2 w 10002"/>
              <a:gd name="connsiteY5" fmla="*/ 5023 h 10070"/>
              <a:gd name="connsiteX6" fmla="*/ 3237 w 10002"/>
              <a:gd name="connsiteY6" fmla="*/ 0 h 10070"/>
              <a:gd name="connsiteX0" fmla="*/ 3237 w 10002"/>
              <a:gd name="connsiteY0" fmla="*/ 0 h 10070"/>
              <a:gd name="connsiteX1" fmla="*/ 10002 w 10002"/>
              <a:gd name="connsiteY1" fmla="*/ 23 h 10070"/>
              <a:gd name="connsiteX2" fmla="*/ 7439 w 10002"/>
              <a:gd name="connsiteY2" fmla="*/ 5023 h 10070"/>
              <a:gd name="connsiteX3" fmla="*/ 10002 w 10002"/>
              <a:gd name="connsiteY3" fmla="*/ 10023 h 10070"/>
              <a:gd name="connsiteX4" fmla="*/ 3656 w 10002"/>
              <a:gd name="connsiteY4" fmla="*/ 10070 h 10070"/>
              <a:gd name="connsiteX5" fmla="*/ 2 w 10002"/>
              <a:gd name="connsiteY5" fmla="*/ 5023 h 10070"/>
              <a:gd name="connsiteX6" fmla="*/ 3237 w 10002"/>
              <a:gd name="connsiteY6" fmla="*/ 0 h 10070"/>
              <a:gd name="connsiteX0" fmla="*/ 2761 w 9526"/>
              <a:gd name="connsiteY0" fmla="*/ 0 h 10070"/>
              <a:gd name="connsiteX1" fmla="*/ 9526 w 9526"/>
              <a:gd name="connsiteY1" fmla="*/ 23 h 10070"/>
              <a:gd name="connsiteX2" fmla="*/ 6963 w 9526"/>
              <a:gd name="connsiteY2" fmla="*/ 5023 h 10070"/>
              <a:gd name="connsiteX3" fmla="*/ 9526 w 9526"/>
              <a:gd name="connsiteY3" fmla="*/ 10023 h 10070"/>
              <a:gd name="connsiteX4" fmla="*/ 3180 w 9526"/>
              <a:gd name="connsiteY4" fmla="*/ 10070 h 10070"/>
              <a:gd name="connsiteX5" fmla="*/ 2 w 9526"/>
              <a:gd name="connsiteY5" fmla="*/ 5023 h 10070"/>
              <a:gd name="connsiteX6" fmla="*/ 2761 w 9526"/>
              <a:gd name="connsiteY6" fmla="*/ 0 h 10070"/>
              <a:gd name="connsiteX0" fmla="*/ 2898 w 10000"/>
              <a:gd name="connsiteY0" fmla="*/ 0 h 10000"/>
              <a:gd name="connsiteX1" fmla="*/ 10000 w 10000"/>
              <a:gd name="connsiteY1" fmla="*/ 23 h 10000"/>
              <a:gd name="connsiteX2" fmla="*/ 7309 w 10000"/>
              <a:gd name="connsiteY2" fmla="*/ 4988 h 10000"/>
              <a:gd name="connsiteX3" fmla="*/ 10000 w 10000"/>
              <a:gd name="connsiteY3" fmla="*/ 9953 h 10000"/>
              <a:gd name="connsiteX4" fmla="*/ 3338 w 10000"/>
              <a:gd name="connsiteY4" fmla="*/ 10000 h 10000"/>
              <a:gd name="connsiteX5" fmla="*/ 2 w 10000"/>
              <a:gd name="connsiteY5" fmla="*/ 4988 h 10000"/>
              <a:gd name="connsiteX6" fmla="*/ 2898 w 10000"/>
              <a:gd name="connsiteY6" fmla="*/ 0 h 10000"/>
              <a:gd name="connsiteX0" fmla="*/ 4522 w 10008"/>
              <a:gd name="connsiteY0" fmla="*/ 0 h 10000"/>
              <a:gd name="connsiteX1" fmla="*/ 10008 w 10008"/>
              <a:gd name="connsiteY1" fmla="*/ 23 h 10000"/>
              <a:gd name="connsiteX2" fmla="*/ 7317 w 10008"/>
              <a:gd name="connsiteY2" fmla="*/ 4988 h 10000"/>
              <a:gd name="connsiteX3" fmla="*/ 10008 w 10008"/>
              <a:gd name="connsiteY3" fmla="*/ 9953 h 10000"/>
              <a:gd name="connsiteX4" fmla="*/ 3346 w 10008"/>
              <a:gd name="connsiteY4" fmla="*/ 10000 h 10000"/>
              <a:gd name="connsiteX5" fmla="*/ 10 w 10008"/>
              <a:gd name="connsiteY5" fmla="*/ 4988 h 10000"/>
              <a:gd name="connsiteX6" fmla="*/ 4522 w 10008"/>
              <a:gd name="connsiteY6" fmla="*/ 0 h 10000"/>
              <a:gd name="connsiteX0" fmla="*/ 4518 w 10004"/>
              <a:gd name="connsiteY0" fmla="*/ 0 h 10000"/>
              <a:gd name="connsiteX1" fmla="*/ 10004 w 10004"/>
              <a:gd name="connsiteY1" fmla="*/ 23 h 10000"/>
              <a:gd name="connsiteX2" fmla="*/ 7313 w 10004"/>
              <a:gd name="connsiteY2" fmla="*/ 4988 h 10000"/>
              <a:gd name="connsiteX3" fmla="*/ 10004 w 10004"/>
              <a:gd name="connsiteY3" fmla="*/ 9953 h 10000"/>
              <a:gd name="connsiteX4" fmla="*/ 5516 w 10004"/>
              <a:gd name="connsiteY4" fmla="*/ 10000 h 10000"/>
              <a:gd name="connsiteX5" fmla="*/ 6 w 10004"/>
              <a:gd name="connsiteY5" fmla="*/ 4988 h 10000"/>
              <a:gd name="connsiteX6" fmla="*/ 4518 w 10004"/>
              <a:gd name="connsiteY6" fmla="*/ 0 h 10000"/>
              <a:gd name="connsiteX0" fmla="*/ 4530 w 10016"/>
              <a:gd name="connsiteY0" fmla="*/ 0 h 10047"/>
              <a:gd name="connsiteX1" fmla="*/ 10016 w 10016"/>
              <a:gd name="connsiteY1" fmla="*/ 23 h 10047"/>
              <a:gd name="connsiteX2" fmla="*/ 7325 w 10016"/>
              <a:gd name="connsiteY2" fmla="*/ 4988 h 10047"/>
              <a:gd name="connsiteX3" fmla="*/ 10016 w 10016"/>
              <a:gd name="connsiteY3" fmla="*/ 9953 h 10047"/>
              <a:gd name="connsiteX4" fmla="*/ 6439 w 10016"/>
              <a:gd name="connsiteY4" fmla="*/ 10047 h 10047"/>
              <a:gd name="connsiteX5" fmla="*/ 18 w 10016"/>
              <a:gd name="connsiteY5" fmla="*/ 4988 h 10047"/>
              <a:gd name="connsiteX6" fmla="*/ 4530 w 10016"/>
              <a:gd name="connsiteY6" fmla="*/ 0 h 10047"/>
              <a:gd name="connsiteX0" fmla="*/ 5602 w 10001"/>
              <a:gd name="connsiteY0" fmla="*/ 0 h 10024"/>
              <a:gd name="connsiteX1" fmla="*/ 10001 w 10001"/>
              <a:gd name="connsiteY1" fmla="*/ 0 h 10024"/>
              <a:gd name="connsiteX2" fmla="*/ 7310 w 10001"/>
              <a:gd name="connsiteY2" fmla="*/ 4965 h 10024"/>
              <a:gd name="connsiteX3" fmla="*/ 10001 w 10001"/>
              <a:gd name="connsiteY3" fmla="*/ 9930 h 10024"/>
              <a:gd name="connsiteX4" fmla="*/ 6424 w 10001"/>
              <a:gd name="connsiteY4" fmla="*/ 10024 h 10024"/>
              <a:gd name="connsiteX5" fmla="*/ 3 w 10001"/>
              <a:gd name="connsiteY5" fmla="*/ 4965 h 10024"/>
              <a:gd name="connsiteX6" fmla="*/ 5602 w 10001"/>
              <a:gd name="connsiteY6" fmla="*/ 0 h 10024"/>
              <a:gd name="connsiteX0" fmla="*/ 6158 w 9999"/>
              <a:gd name="connsiteY0" fmla="*/ 0 h 10024"/>
              <a:gd name="connsiteX1" fmla="*/ 9999 w 9999"/>
              <a:gd name="connsiteY1" fmla="*/ 0 h 10024"/>
              <a:gd name="connsiteX2" fmla="*/ 7308 w 9999"/>
              <a:gd name="connsiteY2" fmla="*/ 4965 h 10024"/>
              <a:gd name="connsiteX3" fmla="*/ 9999 w 9999"/>
              <a:gd name="connsiteY3" fmla="*/ 9930 h 10024"/>
              <a:gd name="connsiteX4" fmla="*/ 6422 w 9999"/>
              <a:gd name="connsiteY4" fmla="*/ 10024 h 10024"/>
              <a:gd name="connsiteX5" fmla="*/ 1 w 9999"/>
              <a:gd name="connsiteY5" fmla="*/ 4965 h 10024"/>
              <a:gd name="connsiteX6" fmla="*/ 6158 w 9999"/>
              <a:gd name="connsiteY6" fmla="*/ 0 h 10024"/>
              <a:gd name="connsiteX0" fmla="*/ 6159 w 10000"/>
              <a:gd name="connsiteY0" fmla="*/ 0 h 10000"/>
              <a:gd name="connsiteX1" fmla="*/ 10000 w 10000"/>
              <a:gd name="connsiteY1" fmla="*/ 0 h 10000"/>
              <a:gd name="connsiteX2" fmla="*/ 7309 w 10000"/>
              <a:gd name="connsiteY2" fmla="*/ 4953 h 10000"/>
              <a:gd name="connsiteX3" fmla="*/ 10000 w 10000"/>
              <a:gd name="connsiteY3" fmla="*/ 9906 h 10000"/>
              <a:gd name="connsiteX4" fmla="*/ 6423 w 10000"/>
              <a:gd name="connsiteY4" fmla="*/ 10000 h 10000"/>
              <a:gd name="connsiteX5" fmla="*/ 1 w 10000"/>
              <a:gd name="connsiteY5" fmla="*/ 4953 h 10000"/>
              <a:gd name="connsiteX6" fmla="*/ 6159 w 10000"/>
              <a:gd name="connsiteY6" fmla="*/ 0 h 10000"/>
              <a:gd name="connsiteX0" fmla="*/ 6159 w 10000"/>
              <a:gd name="connsiteY0" fmla="*/ 0 h 10000"/>
              <a:gd name="connsiteX1" fmla="*/ 10000 w 10000"/>
              <a:gd name="connsiteY1" fmla="*/ 0 h 10000"/>
              <a:gd name="connsiteX2" fmla="*/ 7309 w 10000"/>
              <a:gd name="connsiteY2" fmla="*/ 4953 h 10000"/>
              <a:gd name="connsiteX3" fmla="*/ 10000 w 10000"/>
              <a:gd name="connsiteY3" fmla="*/ 9906 h 10000"/>
              <a:gd name="connsiteX4" fmla="*/ 6423 w 10000"/>
              <a:gd name="connsiteY4" fmla="*/ 10000 h 10000"/>
              <a:gd name="connsiteX5" fmla="*/ 1 w 10000"/>
              <a:gd name="connsiteY5" fmla="*/ 4953 h 10000"/>
              <a:gd name="connsiteX6" fmla="*/ 6159 w 10000"/>
              <a:gd name="connsiteY6" fmla="*/ 0 h 10000"/>
              <a:gd name="connsiteX0" fmla="*/ 6159 w 10000"/>
              <a:gd name="connsiteY0" fmla="*/ 0 h 10000"/>
              <a:gd name="connsiteX1" fmla="*/ 10000 w 10000"/>
              <a:gd name="connsiteY1" fmla="*/ 0 h 10000"/>
              <a:gd name="connsiteX2" fmla="*/ 7309 w 10000"/>
              <a:gd name="connsiteY2" fmla="*/ 4953 h 10000"/>
              <a:gd name="connsiteX3" fmla="*/ 10000 w 10000"/>
              <a:gd name="connsiteY3" fmla="*/ 9906 h 10000"/>
              <a:gd name="connsiteX4" fmla="*/ 6423 w 10000"/>
              <a:gd name="connsiteY4" fmla="*/ 10000 h 10000"/>
              <a:gd name="connsiteX5" fmla="*/ 1 w 10000"/>
              <a:gd name="connsiteY5" fmla="*/ 4953 h 10000"/>
              <a:gd name="connsiteX6" fmla="*/ 6159 w 10000"/>
              <a:gd name="connsiteY6" fmla="*/ 0 h 10000"/>
              <a:gd name="connsiteX0" fmla="*/ 6159 w 10000"/>
              <a:gd name="connsiteY0" fmla="*/ 0 h 10000"/>
              <a:gd name="connsiteX1" fmla="*/ 10000 w 10000"/>
              <a:gd name="connsiteY1" fmla="*/ 0 h 10000"/>
              <a:gd name="connsiteX2" fmla="*/ 7309 w 10000"/>
              <a:gd name="connsiteY2" fmla="*/ 4953 h 10000"/>
              <a:gd name="connsiteX3" fmla="*/ 10000 w 10000"/>
              <a:gd name="connsiteY3" fmla="*/ 9906 h 10000"/>
              <a:gd name="connsiteX4" fmla="*/ 6423 w 10000"/>
              <a:gd name="connsiteY4" fmla="*/ 10000 h 10000"/>
              <a:gd name="connsiteX5" fmla="*/ 1 w 10000"/>
              <a:gd name="connsiteY5" fmla="*/ 4953 h 10000"/>
              <a:gd name="connsiteX6" fmla="*/ 6159 w 10000"/>
              <a:gd name="connsiteY6" fmla="*/ 0 h 10000"/>
              <a:gd name="connsiteX0" fmla="*/ 6159 w 10000"/>
              <a:gd name="connsiteY0" fmla="*/ 0 h 10000"/>
              <a:gd name="connsiteX1" fmla="*/ 10000 w 10000"/>
              <a:gd name="connsiteY1" fmla="*/ 0 h 10000"/>
              <a:gd name="connsiteX2" fmla="*/ 7309 w 10000"/>
              <a:gd name="connsiteY2" fmla="*/ 4953 h 10000"/>
              <a:gd name="connsiteX3" fmla="*/ 10000 w 10000"/>
              <a:gd name="connsiteY3" fmla="*/ 9906 h 10000"/>
              <a:gd name="connsiteX4" fmla="*/ 6423 w 10000"/>
              <a:gd name="connsiteY4" fmla="*/ 10000 h 10000"/>
              <a:gd name="connsiteX5" fmla="*/ 1 w 10000"/>
              <a:gd name="connsiteY5" fmla="*/ 4953 h 10000"/>
              <a:gd name="connsiteX6" fmla="*/ 6159 w 10000"/>
              <a:gd name="connsiteY6" fmla="*/ 0 h 10000"/>
              <a:gd name="connsiteX0" fmla="*/ 6159 w 10000"/>
              <a:gd name="connsiteY0" fmla="*/ 0 h 10000"/>
              <a:gd name="connsiteX1" fmla="*/ 10000 w 10000"/>
              <a:gd name="connsiteY1" fmla="*/ 0 h 10000"/>
              <a:gd name="connsiteX2" fmla="*/ 7309 w 10000"/>
              <a:gd name="connsiteY2" fmla="*/ 4953 h 10000"/>
              <a:gd name="connsiteX3" fmla="*/ 10000 w 10000"/>
              <a:gd name="connsiteY3" fmla="*/ 9906 h 10000"/>
              <a:gd name="connsiteX4" fmla="*/ 6423 w 10000"/>
              <a:gd name="connsiteY4" fmla="*/ 10000 h 10000"/>
              <a:gd name="connsiteX5" fmla="*/ 1 w 10000"/>
              <a:gd name="connsiteY5" fmla="*/ 4953 h 10000"/>
              <a:gd name="connsiteX6" fmla="*/ 6159 w 10000"/>
              <a:gd name="connsiteY6" fmla="*/ 0 h 10000"/>
              <a:gd name="connsiteX0" fmla="*/ 5924 w 9765"/>
              <a:gd name="connsiteY0" fmla="*/ 0 h 10000"/>
              <a:gd name="connsiteX1" fmla="*/ 9765 w 9765"/>
              <a:gd name="connsiteY1" fmla="*/ 0 h 10000"/>
              <a:gd name="connsiteX2" fmla="*/ 7074 w 9765"/>
              <a:gd name="connsiteY2" fmla="*/ 4953 h 10000"/>
              <a:gd name="connsiteX3" fmla="*/ 9765 w 9765"/>
              <a:gd name="connsiteY3" fmla="*/ 9906 h 10000"/>
              <a:gd name="connsiteX4" fmla="*/ 6188 w 9765"/>
              <a:gd name="connsiteY4" fmla="*/ 10000 h 10000"/>
              <a:gd name="connsiteX5" fmla="*/ 1 w 9765"/>
              <a:gd name="connsiteY5" fmla="*/ 4953 h 10000"/>
              <a:gd name="connsiteX6" fmla="*/ 5924 w 9765"/>
              <a:gd name="connsiteY6" fmla="*/ 0 h 10000"/>
              <a:gd name="connsiteX0" fmla="*/ 6067 w 10039"/>
              <a:gd name="connsiteY0" fmla="*/ 0 h 10000"/>
              <a:gd name="connsiteX1" fmla="*/ 10000 w 10039"/>
              <a:gd name="connsiteY1" fmla="*/ 0 h 10000"/>
              <a:gd name="connsiteX2" fmla="*/ 8034 w 10039"/>
              <a:gd name="connsiteY2" fmla="*/ 1970 h 10000"/>
              <a:gd name="connsiteX3" fmla="*/ 7244 w 10039"/>
              <a:gd name="connsiteY3" fmla="*/ 4953 h 10000"/>
              <a:gd name="connsiteX4" fmla="*/ 10000 w 10039"/>
              <a:gd name="connsiteY4" fmla="*/ 9906 h 10000"/>
              <a:gd name="connsiteX5" fmla="*/ 6337 w 10039"/>
              <a:gd name="connsiteY5" fmla="*/ 10000 h 10000"/>
              <a:gd name="connsiteX6" fmla="*/ 1 w 10039"/>
              <a:gd name="connsiteY6" fmla="*/ 4953 h 10000"/>
              <a:gd name="connsiteX7" fmla="*/ 6067 w 10039"/>
              <a:gd name="connsiteY7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8034 w 10000"/>
              <a:gd name="connsiteY2" fmla="*/ 1970 h 10000"/>
              <a:gd name="connsiteX3" fmla="*/ 7244 w 10000"/>
              <a:gd name="connsiteY3" fmla="*/ 4953 h 10000"/>
              <a:gd name="connsiteX4" fmla="*/ 10000 w 10000"/>
              <a:gd name="connsiteY4" fmla="*/ 9906 h 10000"/>
              <a:gd name="connsiteX5" fmla="*/ 6337 w 10000"/>
              <a:gd name="connsiteY5" fmla="*/ 10000 h 10000"/>
              <a:gd name="connsiteX6" fmla="*/ 1 w 10000"/>
              <a:gd name="connsiteY6" fmla="*/ 4953 h 10000"/>
              <a:gd name="connsiteX7" fmla="*/ 6067 w 10000"/>
              <a:gd name="connsiteY7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8034 w 10000"/>
              <a:gd name="connsiteY2" fmla="*/ 1970 h 10000"/>
              <a:gd name="connsiteX3" fmla="*/ 7244 w 10000"/>
              <a:gd name="connsiteY3" fmla="*/ 4953 h 10000"/>
              <a:gd name="connsiteX4" fmla="*/ 10000 w 10000"/>
              <a:gd name="connsiteY4" fmla="*/ 9906 h 10000"/>
              <a:gd name="connsiteX5" fmla="*/ 6337 w 10000"/>
              <a:gd name="connsiteY5" fmla="*/ 10000 h 10000"/>
              <a:gd name="connsiteX6" fmla="*/ 1 w 10000"/>
              <a:gd name="connsiteY6" fmla="*/ 4953 h 10000"/>
              <a:gd name="connsiteX7" fmla="*/ 6067 w 10000"/>
              <a:gd name="connsiteY7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8034 w 10000"/>
              <a:gd name="connsiteY2" fmla="*/ 1970 h 10000"/>
              <a:gd name="connsiteX3" fmla="*/ 7244 w 10000"/>
              <a:gd name="connsiteY3" fmla="*/ 4953 h 10000"/>
              <a:gd name="connsiteX4" fmla="*/ 10000 w 10000"/>
              <a:gd name="connsiteY4" fmla="*/ 9906 h 10000"/>
              <a:gd name="connsiteX5" fmla="*/ 6337 w 10000"/>
              <a:gd name="connsiteY5" fmla="*/ 10000 h 10000"/>
              <a:gd name="connsiteX6" fmla="*/ 1 w 10000"/>
              <a:gd name="connsiteY6" fmla="*/ 4953 h 10000"/>
              <a:gd name="connsiteX7" fmla="*/ 6067 w 10000"/>
              <a:gd name="connsiteY7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8034 w 10000"/>
              <a:gd name="connsiteY2" fmla="*/ 1970 h 10000"/>
              <a:gd name="connsiteX3" fmla="*/ 7244 w 10000"/>
              <a:gd name="connsiteY3" fmla="*/ 4953 h 10000"/>
              <a:gd name="connsiteX4" fmla="*/ 10000 w 10000"/>
              <a:gd name="connsiteY4" fmla="*/ 9906 h 10000"/>
              <a:gd name="connsiteX5" fmla="*/ 6337 w 10000"/>
              <a:gd name="connsiteY5" fmla="*/ 10000 h 10000"/>
              <a:gd name="connsiteX6" fmla="*/ 1 w 10000"/>
              <a:gd name="connsiteY6" fmla="*/ 4953 h 10000"/>
              <a:gd name="connsiteX7" fmla="*/ 6067 w 10000"/>
              <a:gd name="connsiteY7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8034 w 10000"/>
              <a:gd name="connsiteY2" fmla="*/ 1970 h 10000"/>
              <a:gd name="connsiteX3" fmla="*/ 7244 w 10000"/>
              <a:gd name="connsiteY3" fmla="*/ 4953 h 10000"/>
              <a:gd name="connsiteX4" fmla="*/ 10000 w 10000"/>
              <a:gd name="connsiteY4" fmla="*/ 9906 h 10000"/>
              <a:gd name="connsiteX5" fmla="*/ 6337 w 10000"/>
              <a:gd name="connsiteY5" fmla="*/ 10000 h 10000"/>
              <a:gd name="connsiteX6" fmla="*/ 1 w 10000"/>
              <a:gd name="connsiteY6" fmla="*/ 4953 h 10000"/>
              <a:gd name="connsiteX7" fmla="*/ 6067 w 10000"/>
              <a:gd name="connsiteY7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8034 w 10000"/>
              <a:gd name="connsiteY2" fmla="*/ 1970 h 10000"/>
              <a:gd name="connsiteX3" fmla="*/ 7244 w 10000"/>
              <a:gd name="connsiteY3" fmla="*/ 4953 h 10000"/>
              <a:gd name="connsiteX4" fmla="*/ 10000 w 10000"/>
              <a:gd name="connsiteY4" fmla="*/ 9906 h 10000"/>
              <a:gd name="connsiteX5" fmla="*/ 6337 w 10000"/>
              <a:gd name="connsiteY5" fmla="*/ 10000 h 10000"/>
              <a:gd name="connsiteX6" fmla="*/ 1 w 10000"/>
              <a:gd name="connsiteY6" fmla="*/ 4953 h 10000"/>
              <a:gd name="connsiteX7" fmla="*/ 6067 w 10000"/>
              <a:gd name="connsiteY7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8034 w 10000"/>
              <a:gd name="connsiteY2" fmla="*/ 1970 h 10000"/>
              <a:gd name="connsiteX3" fmla="*/ 7244 w 10000"/>
              <a:gd name="connsiteY3" fmla="*/ 4953 h 10000"/>
              <a:gd name="connsiteX4" fmla="*/ 10000 w 10000"/>
              <a:gd name="connsiteY4" fmla="*/ 9906 h 10000"/>
              <a:gd name="connsiteX5" fmla="*/ 6337 w 10000"/>
              <a:gd name="connsiteY5" fmla="*/ 10000 h 10000"/>
              <a:gd name="connsiteX6" fmla="*/ 1 w 10000"/>
              <a:gd name="connsiteY6" fmla="*/ 4953 h 10000"/>
              <a:gd name="connsiteX7" fmla="*/ 6067 w 10000"/>
              <a:gd name="connsiteY7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10000 w 10000"/>
              <a:gd name="connsiteY4" fmla="*/ 9906 h 10000"/>
              <a:gd name="connsiteX5" fmla="*/ 6337 w 10000"/>
              <a:gd name="connsiteY5" fmla="*/ 10000 h 10000"/>
              <a:gd name="connsiteX6" fmla="*/ 1 w 10000"/>
              <a:gd name="connsiteY6" fmla="*/ 4953 h 10000"/>
              <a:gd name="connsiteX7" fmla="*/ 6067 w 10000"/>
              <a:gd name="connsiteY7" fmla="*/ 0 h 10000"/>
              <a:gd name="connsiteX0" fmla="*/ 6067 w 10064"/>
              <a:gd name="connsiteY0" fmla="*/ 0 h 10000"/>
              <a:gd name="connsiteX1" fmla="*/ 10000 w 10064"/>
              <a:gd name="connsiteY1" fmla="*/ 0 h 10000"/>
              <a:gd name="connsiteX2" fmla="*/ 7914 w 10064"/>
              <a:gd name="connsiteY2" fmla="*/ 2179 h 10000"/>
              <a:gd name="connsiteX3" fmla="*/ 7244 w 10064"/>
              <a:gd name="connsiteY3" fmla="*/ 4953 h 10000"/>
              <a:gd name="connsiteX4" fmla="*/ 8566 w 10064"/>
              <a:gd name="connsiteY4" fmla="*/ 8000 h 10000"/>
              <a:gd name="connsiteX5" fmla="*/ 10000 w 10064"/>
              <a:gd name="connsiteY5" fmla="*/ 9906 h 10000"/>
              <a:gd name="connsiteX6" fmla="*/ 6337 w 10064"/>
              <a:gd name="connsiteY6" fmla="*/ 10000 h 10000"/>
              <a:gd name="connsiteX7" fmla="*/ 1 w 10064"/>
              <a:gd name="connsiteY7" fmla="*/ 4953 h 10000"/>
              <a:gd name="connsiteX8" fmla="*/ 6067 w 10064"/>
              <a:gd name="connsiteY8" fmla="*/ 0 h 10000"/>
              <a:gd name="connsiteX0" fmla="*/ 6067 w 10055"/>
              <a:gd name="connsiteY0" fmla="*/ 0 h 10000"/>
              <a:gd name="connsiteX1" fmla="*/ 10000 w 10055"/>
              <a:gd name="connsiteY1" fmla="*/ 0 h 10000"/>
              <a:gd name="connsiteX2" fmla="*/ 7914 w 10055"/>
              <a:gd name="connsiteY2" fmla="*/ 2179 h 10000"/>
              <a:gd name="connsiteX3" fmla="*/ 7244 w 10055"/>
              <a:gd name="connsiteY3" fmla="*/ 4953 h 10000"/>
              <a:gd name="connsiteX4" fmla="*/ 8566 w 10055"/>
              <a:gd name="connsiteY4" fmla="*/ 8000 h 10000"/>
              <a:gd name="connsiteX5" fmla="*/ 10000 w 10055"/>
              <a:gd name="connsiteY5" fmla="*/ 9906 h 10000"/>
              <a:gd name="connsiteX6" fmla="*/ 6337 w 10055"/>
              <a:gd name="connsiteY6" fmla="*/ 10000 h 10000"/>
              <a:gd name="connsiteX7" fmla="*/ 1 w 10055"/>
              <a:gd name="connsiteY7" fmla="*/ 4953 h 10000"/>
              <a:gd name="connsiteX8" fmla="*/ 6067 w 10055"/>
              <a:gd name="connsiteY8" fmla="*/ 0 h 10000"/>
              <a:gd name="connsiteX0" fmla="*/ 6067 w 10055"/>
              <a:gd name="connsiteY0" fmla="*/ 0 h 10000"/>
              <a:gd name="connsiteX1" fmla="*/ 10000 w 10055"/>
              <a:gd name="connsiteY1" fmla="*/ 0 h 10000"/>
              <a:gd name="connsiteX2" fmla="*/ 7914 w 10055"/>
              <a:gd name="connsiteY2" fmla="*/ 2179 h 10000"/>
              <a:gd name="connsiteX3" fmla="*/ 7244 w 10055"/>
              <a:gd name="connsiteY3" fmla="*/ 4953 h 10000"/>
              <a:gd name="connsiteX4" fmla="*/ 8566 w 10055"/>
              <a:gd name="connsiteY4" fmla="*/ 8000 h 10000"/>
              <a:gd name="connsiteX5" fmla="*/ 10000 w 10055"/>
              <a:gd name="connsiteY5" fmla="*/ 9906 h 10000"/>
              <a:gd name="connsiteX6" fmla="*/ 6337 w 10055"/>
              <a:gd name="connsiteY6" fmla="*/ 10000 h 10000"/>
              <a:gd name="connsiteX7" fmla="*/ 1 w 10055"/>
              <a:gd name="connsiteY7" fmla="*/ 4953 h 10000"/>
              <a:gd name="connsiteX8" fmla="*/ 6067 w 10055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14 w 10000"/>
              <a:gd name="connsiteY3" fmla="*/ 4837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8125 w 10000"/>
              <a:gd name="connsiteY2" fmla="*/ 2063 h 10000"/>
              <a:gd name="connsiteX3" fmla="*/ 7214 w 10000"/>
              <a:gd name="connsiteY3" fmla="*/ 4837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8125 w 10000"/>
              <a:gd name="connsiteY2" fmla="*/ 2063 h 10000"/>
              <a:gd name="connsiteX3" fmla="*/ 7214 w 10000"/>
              <a:gd name="connsiteY3" fmla="*/ 4837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6067" y="0"/>
                </a:moveTo>
                <a:lnTo>
                  <a:pt x="10000" y="0"/>
                </a:lnTo>
                <a:cubicBezTo>
                  <a:pt x="9586" y="448"/>
                  <a:pt x="8389" y="1731"/>
                  <a:pt x="8125" y="2063"/>
                </a:cubicBezTo>
                <a:cubicBezTo>
                  <a:pt x="7877" y="2448"/>
                  <a:pt x="7141" y="3848"/>
                  <a:pt x="7214" y="4837"/>
                </a:cubicBezTo>
                <a:cubicBezTo>
                  <a:pt x="7287" y="5826"/>
                  <a:pt x="8348" y="7639"/>
                  <a:pt x="8566" y="8000"/>
                </a:cubicBezTo>
                <a:cubicBezTo>
                  <a:pt x="8754" y="8315"/>
                  <a:pt x="9710" y="9480"/>
                  <a:pt x="10000" y="9906"/>
                </a:cubicBezTo>
                <a:lnTo>
                  <a:pt x="6337" y="10000"/>
                </a:lnTo>
                <a:cubicBezTo>
                  <a:pt x="2638" y="10046"/>
                  <a:pt x="46" y="6620"/>
                  <a:pt x="1" y="4953"/>
                </a:cubicBezTo>
                <a:cubicBezTo>
                  <a:pt x="-44" y="3286"/>
                  <a:pt x="1797" y="0"/>
                  <a:pt x="6067" y="0"/>
                </a:cubicBez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solidFill>
                <a:schemeClr val="dk1"/>
              </a:solidFill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28" name="Прямая соединительная линия 27"/>
          <p:cNvCxnSpPr>
            <a:stCxn id="14" idx="5"/>
          </p:cNvCxnSpPr>
          <p:nvPr/>
        </p:nvCxnSpPr>
        <p:spPr bwMode="auto">
          <a:xfrm>
            <a:off x="2992031" y="1959005"/>
            <a:ext cx="4811491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30" name="Прямая соединительная линия 29"/>
          <p:cNvCxnSpPr/>
          <p:nvPr/>
        </p:nvCxnSpPr>
        <p:spPr bwMode="auto">
          <a:xfrm flipH="1">
            <a:off x="840509" y="1782618"/>
            <a:ext cx="1536714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32" name="Прямая соединительная линия 31"/>
          <p:cNvCxnSpPr/>
          <p:nvPr/>
        </p:nvCxnSpPr>
        <p:spPr bwMode="auto">
          <a:xfrm flipH="1">
            <a:off x="849745" y="2138218"/>
            <a:ext cx="1536714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33" name="Прямая соединительная линия 32"/>
          <p:cNvCxnSpPr/>
          <p:nvPr/>
        </p:nvCxnSpPr>
        <p:spPr bwMode="auto">
          <a:xfrm flipH="1">
            <a:off x="869956" y="4230254"/>
            <a:ext cx="1536714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34" name="Прямая соединительная линия 33"/>
          <p:cNvCxnSpPr/>
          <p:nvPr/>
        </p:nvCxnSpPr>
        <p:spPr bwMode="auto">
          <a:xfrm flipH="1">
            <a:off x="869956" y="4590472"/>
            <a:ext cx="1536714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35" name="Прямая соединительная линия 34"/>
          <p:cNvCxnSpPr/>
          <p:nvPr/>
        </p:nvCxnSpPr>
        <p:spPr bwMode="auto">
          <a:xfrm flipH="1">
            <a:off x="1575368" y="3088521"/>
            <a:ext cx="768357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40" name="Прямая соединительная линия 39"/>
          <p:cNvCxnSpPr/>
          <p:nvPr/>
        </p:nvCxnSpPr>
        <p:spPr bwMode="auto">
          <a:xfrm flipH="1">
            <a:off x="1311564" y="3453357"/>
            <a:ext cx="1032161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42" name="Прямая соединительная линия 41"/>
          <p:cNvCxnSpPr/>
          <p:nvPr/>
        </p:nvCxnSpPr>
        <p:spPr bwMode="auto">
          <a:xfrm>
            <a:off x="1311564" y="2138218"/>
            <a:ext cx="0" cy="1305903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43" name="Oval 50"/>
          <p:cNvSpPr/>
          <p:nvPr/>
        </p:nvSpPr>
        <p:spPr bwMode="auto">
          <a:xfrm>
            <a:off x="1500797" y="2071510"/>
            <a:ext cx="137516" cy="133415"/>
          </a:xfrm>
          <a:prstGeom prst="ellipse">
            <a:avLst/>
          </a:prstGeom>
          <a:solidFill>
            <a:schemeClr val="bg1"/>
          </a:solidFill>
          <a:ln w="3175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37" name="Прямая соединительная линия 36"/>
          <p:cNvCxnSpPr/>
          <p:nvPr/>
        </p:nvCxnSpPr>
        <p:spPr bwMode="auto">
          <a:xfrm>
            <a:off x="1575936" y="1782618"/>
            <a:ext cx="0" cy="1305903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44" name="Прямая соединительная линия 43"/>
          <p:cNvCxnSpPr/>
          <p:nvPr/>
        </p:nvCxnSpPr>
        <p:spPr bwMode="auto">
          <a:xfrm flipH="1">
            <a:off x="1601936" y="5536157"/>
            <a:ext cx="768357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45" name="Прямая соединительная линия 44"/>
          <p:cNvCxnSpPr/>
          <p:nvPr/>
        </p:nvCxnSpPr>
        <p:spPr bwMode="auto">
          <a:xfrm flipH="1">
            <a:off x="1338132" y="5900993"/>
            <a:ext cx="1032161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46" name="Прямая соединительная линия 45"/>
          <p:cNvCxnSpPr/>
          <p:nvPr/>
        </p:nvCxnSpPr>
        <p:spPr bwMode="auto">
          <a:xfrm>
            <a:off x="1338132" y="4585854"/>
            <a:ext cx="0" cy="1305903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47" name="Oval 50"/>
          <p:cNvSpPr/>
          <p:nvPr/>
        </p:nvSpPr>
        <p:spPr bwMode="auto">
          <a:xfrm>
            <a:off x="1527365" y="4519146"/>
            <a:ext cx="137516" cy="133415"/>
          </a:xfrm>
          <a:prstGeom prst="ellipse">
            <a:avLst/>
          </a:prstGeom>
          <a:solidFill>
            <a:schemeClr val="bg1"/>
          </a:solidFill>
          <a:ln w="3175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48" name="Прямая соединительная линия 47"/>
          <p:cNvCxnSpPr/>
          <p:nvPr/>
        </p:nvCxnSpPr>
        <p:spPr bwMode="auto">
          <a:xfrm>
            <a:off x="1602504" y="4230254"/>
            <a:ext cx="0" cy="1305903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49" name="Прямая соединительная линия 48"/>
          <p:cNvCxnSpPr/>
          <p:nvPr/>
        </p:nvCxnSpPr>
        <p:spPr bwMode="auto">
          <a:xfrm flipH="1" flipV="1">
            <a:off x="3010224" y="3256023"/>
            <a:ext cx="2088271" cy="4606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51" name="Прямая соединительная линия 50"/>
          <p:cNvCxnSpPr/>
          <p:nvPr/>
        </p:nvCxnSpPr>
        <p:spPr bwMode="auto">
          <a:xfrm flipH="1">
            <a:off x="3010223" y="4377855"/>
            <a:ext cx="2088272" cy="7975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53" name="Прямая соединительная линия 52"/>
          <p:cNvCxnSpPr/>
          <p:nvPr/>
        </p:nvCxnSpPr>
        <p:spPr bwMode="auto">
          <a:xfrm>
            <a:off x="4041143" y="3556000"/>
            <a:ext cx="0" cy="821025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55" name="Прямая соединительная линия 54"/>
          <p:cNvCxnSpPr/>
          <p:nvPr/>
        </p:nvCxnSpPr>
        <p:spPr bwMode="auto">
          <a:xfrm flipH="1" flipV="1">
            <a:off x="4039904" y="3550338"/>
            <a:ext cx="1058591" cy="5662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58" name="Прямая соединительная линия 57"/>
          <p:cNvCxnSpPr/>
          <p:nvPr/>
        </p:nvCxnSpPr>
        <p:spPr bwMode="auto">
          <a:xfrm flipH="1">
            <a:off x="3671136" y="4801793"/>
            <a:ext cx="1448092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59" name="Oval 50"/>
          <p:cNvSpPr/>
          <p:nvPr/>
        </p:nvSpPr>
        <p:spPr bwMode="auto">
          <a:xfrm>
            <a:off x="3602378" y="4326425"/>
            <a:ext cx="137516" cy="133415"/>
          </a:xfrm>
          <a:prstGeom prst="ellipse">
            <a:avLst/>
          </a:prstGeom>
          <a:solidFill>
            <a:schemeClr val="bg1"/>
          </a:solidFill>
          <a:ln w="3175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60" name="Прямая соединительная линия 59"/>
          <p:cNvCxnSpPr/>
          <p:nvPr/>
        </p:nvCxnSpPr>
        <p:spPr bwMode="auto">
          <a:xfrm>
            <a:off x="3670748" y="3261335"/>
            <a:ext cx="0" cy="1540458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63" name="Прямая соединительная линия 62"/>
          <p:cNvCxnSpPr>
            <a:stCxn id="25" idx="4"/>
            <a:endCxn id="20" idx="2"/>
          </p:cNvCxnSpPr>
          <p:nvPr/>
        </p:nvCxnSpPr>
        <p:spPr bwMode="auto">
          <a:xfrm flipH="1" flipV="1">
            <a:off x="3025593" y="5671016"/>
            <a:ext cx="3496995" cy="2840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3078" name="Соединительная линия уступом 3077"/>
          <p:cNvCxnSpPr>
            <a:stCxn id="24" idx="2"/>
            <a:endCxn id="25" idx="2"/>
          </p:cNvCxnSpPr>
          <p:nvPr/>
        </p:nvCxnSpPr>
        <p:spPr bwMode="auto">
          <a:xfrm>
            <a:off x="5762237" y="4636654"/>
            <a:ext cx="788266" cy="575659"/>
          </a:xfrm>
          <a:prstGeom prst="bentConnector3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71" name="Прямая соединительная линия 70"/>
          <p:cNvCxnSpPr/>
          <p:nvPr/>
        </p:nvCxnSpPr>
        <p:spPr bwMode="auto">
          <a:xfrm flipH="1" flipV="1">
            <a:off x="5715251" y="3402570"/>
            <a:ext cx="2088271" cy="4606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72" name="Прямая соединительная линия 71"/>
          <p:cNvCxnSpPr/>
          <p:nvPr/>
        </p:nvCxnSpPr>
        <p:spPr bwMode="auto">
          <a:xfrm flipH="1" flipV="1">
            <a:off x="7064816" y="5456868"/>
            <a:ext cx="869220" cy="2303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3081" name="Полилиния 3080"/>
          <p:cNvSpPr/>
          <p:nvPr/>
        </p:nvSpPr>
        <p:spPr bwMode="auto">
          <a:xfrm>
            <a:off x="655782" y="4211782"/>
            <a:ext cx="7536873" cy="1256145"/>
          </a:xfrm>
          <a:custGeom>
            <a:avLst/>
            <a:gdLst>
              <a:gd name="connsiteX0" fmla="*/ 0 w 7536873"/>
              <a:gd name="connsiteY0" fmla="*/ 0 h 1256145"/>
              <a:gd name="connsiteX1" fmla="*/ 1745673 w 7536873"/>
              <a:gd name="connsiteY1" fmla="*/ 9236 h 1256145"/>
              <a:gd name="connsiteX2" fmla="*/ 2336800 w 7536873"/>
              <a:gd name="connsiteY2" fmla="*/ 184727 h 1256145"/>
              <a:gd name="connsiteX3" fmla="*/ 4451927 w 7536873"/>
              <a:gd name="connsiteY3" fmla="*/ 175491 h 1256145"/>
              <a:gd name="connsiteX4" fmla="*/ 5098473 w 7536873"/>
              <a:gd name="connsiteY4" fmla="*/ 424873 h 1256145"/>
              <a:gd name="connsiteX5" fmla="*/ 5504873 w 7536873"/>
              <a:gd name="connsiteY5" fmla="*/ 434109 h 1256145"/>
              <a:gd name="connsiteX6" fmla="*/ 5495636 w 7536873"/>
              <a:gd name="connsiteY6" fmla="*/ 997527 h 1256145"/>
              <a:gd name="connsiteX7" fmla="*/ 5902036 w 7536873"/>
              <a:gd name="connsiteY7" fmla="*/ 1016000 h 1256145"/>
              <a:gd name="connsiteX8" fmla="*/ 6410036 w 7536873"/>
              <a:gd name="connsiteY8" fmla="*/ 1256145 h 1256145"/>
              <a:gd name="connsiteX9" fmla="*/ 7536873 w 7536873"/>
              <a:gd name="connsiteY9" fmla="*/ 1246909 h 1256145"/>
              <a:gd name="connsiteX10" fmla="*/ 7536873 w 7536873"/>
              <a:gd name="connsiteY10" fmla="*/ 1246909 h 1256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36873" h="1256145">
                <a:moveTo>
                  <a:pt x="0" y="0"/>
                </a:moveTo>
                <a:lnTo>
                  <a:pt x="1745673" y="9236"/>
                </a:lnTo>
                <a:lnTo>
                  <a:pt x="2336800" y="184727"/>
                </a:lnTo>
                <a:lnTo>
                  <a:pt x="4451927" y="175491"/>
                </a:lnTo>
                <a:lnTo>
                  <a:pt x="5098473" y="424873"/>
                </a:lnTo>
                <a:lnTo>
                  <a:pt x="5504873" y="434109"/>
                </a:lnTo>
                <a:lnTo>
                  <a:pt x="5495636" y="997527"/>
                </a:lnTo>
                <a:lnTo>
                  <a:pt x="5902036" y="1016000"/>
                </a:lnTo>
                <a:lnTo>
                  <a:pt x="6410036" y="1256145"/>
                </a:lnTo>
                <a:lnTo>
                  <a:pt x="7536873" y="1246909"/>
                </a:lnTo>
                <a:lnTo>
                  <a:pt x="7536873" y="1246909"/>
                </a:ln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3" name="Звук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49901063"/>
      </p:ext>
    </p:extLst>
  </p:cSld>
  <p:clrMapOvr>
    <a:masterClrMapping/>
  </p:clrMapOvr>
  <p:transition advTm="50384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308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12</a:t>
            </a:fld>
            <a:endParaRPr lang="en-US" altLang="ja-JP" dirty="0"/>
          </a:p>
        </p:txBody>
      </p:sp>
      <p:pic>
        <p:nvPicPr>
          <p:cNvPr id="4" name="Звук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59394"/>
      </p:ext>
    </p:extLst>
  </p:cSld>
  <p:clrMapOvr>
    <a:masterClrMapping/>
  </p:clrMapOvr>
  <p:transition advTm="96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46974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3141"/>
            <a:ext cx="8229600" cy="384718"/>
          </a:xfrm>
        </p:spPr>
        <p:txBody>
          <a:bodyPr/>
          <a:lstStyle/>
          <a:p>
            <a:r>
              <a:rPr lang="en-US" dirty="0" smtClean="0"/>
              <a:t>Layers of Abstraction in Computes Science (CS)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085375" y="1039903"/>
            <a:ext cx="4632576" cy="3257794"/>
            <a:chOff x="2300535" y="1039903"/>
            <a:chExt cx="4632576" cy="3257794"/>
          </a:xfrm>
        </p:grpSpPr>
        <p:sp>
          <p:nvSpPr>
            <p:cNvPr id="4" name="Rounded Rectangle 3"/>
            <p:cNvSpPr/>
            <p:nvPr/>
          </p:nvSpPr>
          <p:spPr bwMode="auto">
            <a:xfrm>
              <a:off x="2300535" y="103990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Application</a:t>
              </a:r>
            </a:p>
          </p:txBody>
        </p:sp>
        <p:sp>
          <p:nvSpPr>
            <p:cNvPr id="5" name="Rounded Rectangle 4"/>
            <p:cNvSpPr/>
            <p:nvPr/>
          </p:nvSpPr>
          <p:spPr bwMode="auto">
            <a:xfrm>
              <a:off x="2300535" y="158668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Algorithms</a:t>
              </a:r>
            </a:p>
          </p:txBody>
        </p:sp>
        <p:sp>
          <p:nvSpPr>
            <p:cNvPr id="6" name="Rounded Rectangle 5"/>
            <p:cNvSpPr/>
            <p:nvPr/>
          </p:nvSpPr>
          <p:spPr bwMode="auto">
            <a:xfrm>
              <a:off x="2300535" y="213347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Programming Language</a:t>
              </a: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2300535" y="2680261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Operating System</a:t>
              </a: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2300535" y="3227047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Instruction Set Architecture</a:t>
              </a: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2300535" y="377383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Microarchitecture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85375" y="4320619"/>
            <a:ext cx="4632576" cy="1617435"/>
            <a:chOff x="2300535" y="4320619"/>
            <a:chExt cx="4632576" cy="1617435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2300535" y="432061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Gates/Register-Transfer Level (RTL)</a:t>
              </a: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2300535" y="486740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Circuits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2300535" y="5414190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Physics</a:t>
              </a:r>
            </a:p>
          </p:txBody>
        </p:sp>
      </p:grpSp>
      <p:sp>
        <p:nvSpPr>
          <p:cNvPr id="15" name="Rectangle 14"/>
          <p:cNvSpPr/>
          <p:nvPr/>
        </p:nvSpPr>
        <p:spPr bwMode="auto">
          <a:xfrm>
            <a:off x="2040550" y="941294"/>
            <a:ext cx="4736759" cy="3365368"/>
          </a:xfrm>
          <a:prstGeom prst="rect">
            <a:avLst/>
          </a:prstGeom>
          <a:solidFill>
            <a:schemeClr val="bg1">
              <a:alpha val="90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2066127" y="5399273"/>
            <a:ext cx="4736759" cy="6741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5000"/>
                </a:schemeClr>
              </a:gs>
              <a:gs pos="100000">
                <a:schemeClr val="bg1">
                  <a:alpha val="29000"/>
                </a:schemeClr>
              </a:gs>
            </a:gsLst>
            <a:lin ang="16200000" scaled="0"/>
            <a:tileRect/>
          </a:gra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6" name="Left Brace 15"/>
          <p:cNvSpPr/>
          <p:nvPr/>
        </p:nvSpPr>
        <p:spPr bwMode="auto">
          <a:xfrm>
            <a:off x="1833559" y="4320619"/>
            <a:ext cx="162046" cy="1617435"/>
          </a:xfrm>
          <a:prstGeom prst="leftBrace">
            <a:avLst>
              <a:gd name="adj1" fmla="val 38114"/>
              <a:gd name="adj2" fmla="val 50000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26901" y="4791193"/>
            <a:ext cx="1766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Neo Sans Intel" pitchFamily="34" charset="0"/>
              </a:rPr>
              <a:t>Topics of </a:t>
            </a:r>
          </a:p>
          <a:p>
            <a:pPr algn="r"/>
            <a:r>
              <a:rPr lang="en-US" sz="2000" dirty="0" smtClean="0">
                <a:latin typeface="Neo Sans Intel" pitchFamily="34" charset="0"/>
              </a:rPr>
              <a:t>this lecture</a:t>
            </a:r>
          </a:p>
        </p:txBody>
      </p:sp>
      <p:sp>
        <p:nvSpPr>
          <p:cNvPr id="45" name="Right Arrow 44"/>
          <p:cNvSpPr/>
          <p:nvPr/>
        </p:nvSpPr>
        <p:spPr bwMode="auto">
          <a:xfrm rot="16200000">
            <a:off x="6252216" y="4933808"/>
            <a:ext cx="1613647" cy="512305"/>
          </a:xfrm>
          <a:prstGeom prst="rightArrow">
            <a:avLst/>
          </a:prstGeom>
          <a:gradFill flip="none" rotWithShape="1">
            <a:gsLst>
              <a:gs pos="5000">
                <a:schemeClr val="bg1"/>
              </a:gs>
              <a:gs pos="95000">
                <a:schemeClr val="accent1"/>
              </a:gs>
            </a:gsLst>
            <a:lin ang="0" scaled="0"/>
            <a:tileRect/>
          </a:gra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15192" y="4957678"/>
            <a:ext cx="176604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accent1"/>
                </a:solidFill>
                <a:latin typeface="Neo Sans Intel" pitchFamily="34" charset="0"/>
              </a:rPr>
              <a:t>Less</a:t>
            </a:r>
            <a:r>
              <a:rPr lang="en-US" sz="1700" dirty="0" smtClean="0">
                <a:latin typeface="Neo Sans Intel" pitchFamily="34" charset="0"/>
              </a:rPr>
              <a:t> about physics, wires and  transistors…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315192" y="4345789"/>
            <a:ext cx="176604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accent1"/>
                </a:solidFill>
                <a:latin typeface="Neo Sans Intel" pitchFamily="34" charset="0"/>
              </a:rPr>
              <a:t>More </a:t>
            </a:r>
            <a:r>
              <a:rPr lang="en-US" sz="1700" dirty="0">
                <a:latin typeface="Neo Sans Intel" pitchFamily="34" charset="0"/>
              </a:rPr>
              <a:t>about logical circuits</a:t>
            </a:r>
          </a:p>
        </p:txBody>
      </p:sp>
      <p:pic>
        <p:nvPicPr>
          <p:cNvPr id="18" name="Звук 1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5672145"/>
      </p:ext>
    </p:extLst>
  </p:cSld>
  <p:clrMapOvr>
    <a:masterClrMapping/>
  </p:clrMapOvr>
  <p:transition advTm="3660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8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15" grpId="0" animBg="1"/>
      <p:bldP spid="42" grpId="0" animBg="1"/>
      <p:bldP spid="16" grpId="0" animBg="1"/>
      <p:bldP spid="17" grpId="0"/>
      <p:bldP spid="45" grpId="0" animBg="1"/>
      <p:bldP spid="46" grpId="0"/>
      <p:bldP spid="47" grpId="0"/>
    </p:bldLst>
  </p:timing>
  <p:extLst mod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Combinational and sequential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056443"/>
            <a:ext cx="8228012" cy="795803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If the output of a function is completely defined by the current input then the function is called combinational.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83332" y="1942043"/>
            <a:ext cx="3157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Neo Sans Intel" pitchFamily="34" charset="0"/>
              </a:rPr>
              <a:t>F</a:t>
            </a:r>
            <a:r>
              <a:rPr lang="en-US" sz="2000" dirty="0" smtClean="0">
                <a:latin typeface="Neo Sans Intel" pitchFamily="34" charset="0"/>
              </a:rPr>
              <a:t>t</a:t>
            </a:r>
            <a:r>
              <a:rPr lang="en-US" sz="2800" dirty="0" smtClean="0">
                <a:latin typeface="Neo Sans Intel" pitchFamily="34" charset="0"/>
              </a:rPr>
              <a:t> = F(</a:t>
            </a:r>
            <a:r>
              <a:rPr lang="en-US" sz="2800" dirty="0" err="1" smtClean="0">
                <a:latin typeface="Neo Sans Intel" pitchFamily="34" charset="0"/>
              </a:rPr>
              <a:t>x</a:t>
            </a:r>
            <a:r>
              <a:rPr lang="en-US" dirty="0" err="1">
                <a:latin typeface="Neo Sans Intel" pitchFamily="34" charset="0"/>
              </a:rPr>
              <a:t>t</a:t>
            </a:r>
            <a:r>
              <a:rPr lang="en-US" sz="2800" dirty="0" smtClean="0">
                <a:latin typeface="Neo Sans Intel" pitchFamily="34" charset="0"/>
              </a:rPr>
              <a:t>, </a:t>
            </a:r>
            <a:r>
              <a:rPr lang="en-US" sz="2800" dirty="0" err="1" smtClean="0">
                <a:latin typeface="Neo Sans Intel" pitchFamily="34" charset="0"/>
              </a:rPr>
              <a:t>y</a:t>
            </a:r>
            <a:r>
              <a:rPr lang="en-US" dirty="0" err="1">
                <a:latin typeface="Neo Sans Intel" pitchFamily="34" charset="0"/>
              </a:rPr>
              <a:t>t</a:t>
            </a:r>
            <a:r>
              <a:rPr lang="en-US" sz="2800" dirty="0" smtClean="0">
                <a:latin typeface="Neo Sans Intel" pitchFamily="34" charset="0"/>
              </a:rPr>
              <a:t>, </a:t>
            </a:r>
            <a:r>
              <a:rPr lang="en-US" sz="2800" dirty="0" err="1" smtClean="0">
                <a:latin typeface="Neo Sans Intel" pitchFamily="34" charset="0"/>
              </a:rPr>
              <a:t>z</a:t>
            </a:r>
            <a:r>
              <a:rPr lang="en-US" dirty="0" err="1">
                <a:latin typeface="Neo Sans Intel" pitchFamily="34" charset="0"/>
              </a:rPr>
              <a:t>t</a:t>
            </a:r>
            <a:r>
              <a:rPr lang="en-US" sz="2800" dirty="0" smtClean="0">
                <a:latin typeface="Neo Sans Intel" pitchFamily="34" charset="0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1301" y="1942042"/>
            <a:ext cx="3321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Neo Sans Intel" pitchFamily="34" charset="0"/>
              </a:rPr>
              <a:t>F = F(</a:t>
            </a:r>
            <a:r>
              <a:rPr lang="en-US" sz="2800" dirty="0" err="1">
                <a:latin typeface="Neo Sans Intel" pitchFamily="34" charset="0"/>
              </a:rPr>
              <a:t>x</a:t>
            </a:r>
            <a:r>
              <a:rPr lang="en-US" dirty="0" err="1">
                <a:latin typeface="Neo Sans Intel" pitchFamily="34" charset="0"/>
              </a:rPr>
              <a:t>t</a:t>
            </a:r>
            <a:r>
              <a:rPr lang="en-US" sz="2800" dirty="0">
                <a:latin typeface="Neo Sans Intel" pitchFamily="34" charset="0"/>
              </a:rPr>
              <a:t>, </a:t>
            </a:r>
            <a:r>
              <a:rPr lang="en-US" sz="2800" dirty="0" err="1">
                <a:latin typeface="Neo Sans Intel" pitchFamily="34" charset="0"/>
              </a:rPr>
              <a:t>y</a:t>
            </a:r>
            <a:r>
              <a:rPr lang="en-US" dirty="0" err="1">
                <a:latin typeface="Neo Sans Intel" pitchFamily="34" charset="0"/>
              </a:rPr>
              <a:t>t</a:t>
            </a:r>
            <a:r>
              <a:rPr lang="en-US" sz="2800" dirty="0">
                <a:latin typeface="Neo Sans Intel" pitchFamily="34" charset="0"/>
              </a:rPr>
              <a:t>, </a:t>
            </a:r>
            <a:r>
              <a:rPr lang="en-US" sz="2800" dirty="0" err="1">
                <a:latin typeface="Neo Sans Intel" pitchFamily="34" charset="0"/>
              </a:rPr>
              <a:t>z</a:t>
            </a:r>
            <a:r>
              <a:rPr lang="en-US" dirty="0" err="1">
                <a:latin typeface="Neo Sans Intel" pitchFamily="34" charset="0"/>
              </a:rPr>
              <a:t>t</a:t>
            </a:r>
            <a:r>
              <a:rPr lang="en-US" sz="2800" dirty="0" smtClean="0">
                <a:latin typeface="Neo Sans Intel" pitchFamily="34" charset="0"/>
              </a:rPr>
              <a:t>, F</a:t>
            </a:r>
            <a:r>
              <a:rPr lang="en-US" dirty="0" smtClean="0">
                <a:latin typeface="Neo Sans Intel" pitchFamily="34" charset="0"/>
              </a:rPr>
              <a:t>t-1</a:t>
            </a:r>
            <a:r>
              <a:rPr lang="en-US" sz="2800" dirty="0" smtClean="0">
                <a:latin typeface="Neo Sans Intel" pitchFamily="34" charset="0"/>
              </a:rPr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1681225" y="2406647"/>
            <a:ext cx="1526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Neo Sans Intel" pitchFamily="34" charset="0"/>
              </a:rPr>
              <a:t>combinational</a:t>
            </a:r>
          </a:p>
        </p:txBody>
      </p:sp>
      <p:sp>
        <p:nvSpPr>
          <p:cNvPr id="7" name="Rectangle 6"/>
          <p:cNvSpPr/>
          <p:nvPr/>
        </p:nvSpPr>
        <p:spPr>
          <a:xfrm>
            <a:off x="5376631" y="2427703"/>
            <a:ext cx="1189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  <a:latin typeface="Neo Sans Intel" pitchFamily="34" charset="0"/>
              </a:rPr>
              <a:t>sequential</a:t>
            </a:r>
            <a:endParaRPr lang="en-US" dirty="0">
              <a:solidFill>
                <a:schemeClr val="accent1"/>
              </a:solidFill>
              <a:latin typeface="Neo Sans Intel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750277" y="3166596"/>
            <a:ext cx="8228012" cy="795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dirty="0" smtClean="0"/>
              <a:t>Combinational logic (scheme) is an implementation of a combinational function.</a:t>
            </a:r>
          </a:p>
          <a:p>
            <a:r>
              <a:rPr lang="en-US" dirty="0" smtClean="0"/>
              <a:t>But how is sequential logic made?</a:t>
            </a:r>
          </a:p>
        </p:txBody>
      </p:sp>
      <p:pic>
        <p:nvPicPr>
          <p:cNvPr id="9" name="Звук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40617583"/>
      </p:ext>
    </p:extLst>
  </p:cSld>
  <p:clrMapOvr>
    <a:masterClrMapping/>
  </p:clrMapOvr>
  <p:transition advTm="6468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/>
          <p:cNvSpPr/>
          <p:nvPr/>
        </p:nvSpPr>
        <p:spPr bwMode="auto">
          <a:xfrm>
            <a:off x="2580689" y="1716053"/>
            <a:ext cx="187036" cy="187036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>
              <a:solidFill>
                <a:schemeClr val="dk1"/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 Flip-Flop</a:t>
            </a:r>
            <a:endParaRPr lang="en-US" dirty="0"/>
          </a:p>
        </p:txBody>
      </p:sp>
      <p:sp>
        <p:nvSpPr>
          <p:cNvPr id="11" name="Flowchart: Delay 18"/>
          <p:cNvSpPr/>
          <p:nvPr/>
        </p:nvSpPr>
        <p:spPr bwMode="auto">
          <a:xfrm flipH="1">
            <a:off x="1947690" y="1399345"/>
            <a:ext cx="632999" cy="820453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3276 w 10041"/>
              <a:gd name="connsiteY0" fmla="*/ 0 h 10023"/>
              <a:gd name="connsiteX1" fmla="*/ 10041 w 10041"/>
              <a:gd name="connsiteY1" fmla="*/ 23 h 10023"/>
              <a:gd name="connsiteX2" fmla="*/ 8374 w 10041"/>
              <a:gd name="connsiteY2" fmla="*/ 5023 h 10023"/>
              <a:gd name="connsiteX3" fmla="*/ 10041 w 10041"/>
              <a:gd name="connsiteY3" fmla="*/ 10023 h 10023"/>
              <a:gd name="connsiteX4" fmla="*/ 1708 w 10041"/>
              <a:gd name="connsiteY4" fmla="*/ 10023 h 10023"/>
              <a:gd name="connsiteX5" fmla="*/ 41 w 10041"/>
              <a:gd name="connsiteY5" fmla="*/ 5023 h 10023"/>
              <a:gd name="connsiteX6" fmla="*/ 3276 w 10041"/>
              <a:gd name="connsiteY6" fmla="*/ 0 h 10023"/>
              <a:gd name="connsiteX0" fmla="*/ 3237 w 10002"/>
              <a:gd name="connsiteY0" fmla="*/ 0 h 10070"/>
              <a:gd name="connsiteX1" fmla="*/ 10002 w 10002"/>
              <a:gd name="connsiteY1" fmla="*/ 23 h 10070"/>
              <a:gd name="connsiteX2" fmla="*/ 8335 w 10002"/>
              <a:gd name="connsiteY2" fmla="*/ 5023 h 10070"/>
              <a:gd name="connsiteX3" fmla="*/ 10002 w 10002"/>
              <a:gd name="connsiteY3" fmla="*/ 10023 h 10070"/>
              <a:gd name="connsiteX4" fmla="*/ 3656 w 10002"/>
              <a:gd name="connsiteY4" fmla="*/ 10070 h 10070"/>
              <a:gd name="connsiteX5" fmla="*/ 2 w 10002"/>
              <a:gd name="connsiteY5" fmla="*/ 5023 h 10070"/>
              <a:gd name="connsiteX6" fmla="*/ 3237 w 10002"/>
              <a:gd name="connsiteY6" fmla="*/ 0 h 10070"/>
              <a:gd name="connsiteX0" fmla="*/ 3237 w 10002"/>
              <a:gd name="connsiteY0" fmla="*/ 0 h 10070"/>
              <a:gd name="connsiteX1" fmla="*/ 10002 w 10002"/>
              <a:gd name="connsiteY1" fmla="*/ 23 h 10070"/>
              <a:gd name="connsiteX2" fmla="*/ 7439 w 10002"/>
              <a:gd name="connsiteY2" fmla="*/ 5023 h 10070"/>
              <a:gd name="connsiteX3" fmla="*/ 10002 w 10002"/>
              <a:gd name="connsiteY3" fmla="*/ 10023 h 10070"/>
              <a:gd name="connsiteX4" fmla="*/ 3656 w 10002"/>
              <a:gd name="connsiteY4" fmla="*/ 10070 h 10070"/>
              <a:gd name="connsiteX5" fmla="*/ 2 w 10002"/>
              <a:gd name="connsiteY5" fmla="*/ 5023 h 10070"/>
              <a:gd name="connsiteX6" fmla="*/ 3237 w 10002"/>
              <a:gd name="connsiteY6" fmla="*/ 0 h 10070"/>
              <a:gd name="connsiteX0" fmla="*/ 2761 w 9526"/>
              <a:gd name="connsiteY0" fmla="*/ 0 h 10070"/>
              <a:gd name="connsiteX1" fmla="*/ 9526 w 9526"/>
              <a:gd name="connsiteY1" fmla="*/ 23 h 10070"/>
              <a:gd name="connsiteX2" fmla="*/ 6963 w 9526"/>
              <a:gd name="connsiteY2" fmla="*/ 5023 h 10070"/>
              <a:gd name="connsiteX3" fmla="*/ 9526 w 9526"/>
              <a:gd name="connsiteY3" fmla="*/ 10023 h 10070"/>
              <a:gd name="connsiteX4" fmla="*/ 3180 w 9526"/>
              <a:gd name="connsiteY4" fmla="*/ 10070 h 10070"/>
              <a:gd name="connsiteX5" fmla="*/ 2 w 9526"/>
              <a:gd name="connsiteY5" fmla="*/ 5023 h 10070"/>
              <a:gd name="connsiteX6" fmla="*/ 2761 w 9526"/>
              <a:gd name="connsiteY6" fmla="*/ 0 h 10070"/>
              <a:gd name="connsiteX0" fmla="*/ 2898 w 10000"/>
              <a:gd name="connsiteY0" fmla="*/ 0 h 10000"/>
              <a:gd name="connsiteX1" fmla="*/ 10000 w 10000"/>
              <a:gd name="connsiteY1" fmla="*/ 23 h 10000"/>
              <a:gd name="connsiteX2" fmla="*/ 7309 w 10000"/>
              <a:gd name="connsiteY2" fmla="*/ 4988 h 10000"/>
              <a:gd name="connsiteX3" fmla="*/ 10000 w 10000"/>
              <a:gd name="connsiteY3" fmla="*/ 9953 h 10000"/>
              <a:gd name="connsiteX4" fmla="*/ 3338 w 10000"/>
              <a:gd name="connsiteY4" fmla="*/ 10000 h 10000"/>
              <a:gd name="connsiteX5" fmla="*/ 2 w 10000"/>
              <a:gd name="connsiteY5" fmla="*/ 4988 h 10000"/>
              <a:gd name="connsiteX6" fmla="*/ 2898 w 10000"/>
              <a:gd name="connsiteY6" fmla="*/ 0 h 10000"/>
              <a:gd name="connsiteX0" fmla="*/ 4522 w 10008"/>
              <a:gd name="connsiteY0" fmla="*/ 0 h 10000"/>
              <a:gd name="connsiteX1" fmla="*/ 10008 w 10008"/>
              <a:gd name="connsiteY1" fmla="*/ 23 h 10000"/>
              <a:gd name="connsiteX2" fmla="*/ 7317 w 10008"/>
              <a:gd name="connsiteY2" fmla="*/ 4988 h 10000"/>
              <a:gd name="connsiteX3" fmla="*/ 10008 w 10008"/>
              <a:gd name="connsiteY3" fmla="*/ 9953 h 10000"/>
              <a:gd name="connsiteX4" fmla="*/ 3346 w 10008"/>
              <a:gd name="connsiteY4" fmla="*/ 10000 h 10000"/>
              <a:gd name="connsiteX5" fmla="*/ 10 w 10008"/>
              <a:gd name="connsiteY5" fmla="*/ 4988 h 10000"/>
              <a:gd name="connsiteX6" fmla="*/ 4522 w 10008"/>
              <a:gd name="connsiteY6" fmla="*/ 0 h 10000"/>
              <a:gd name="connsiteX0" fmla="*/ 4518 w 10004"/>
              <a:gd name="connsiteY0" fmla="*/ 0 h 10000"/>
              <a:gd name="connsiteX1" fmla="*/ 10004 w 10004"/>
              <a:gd name="connsiteY1" fmla="*/ 23 h 10000"/>
              <a:gd name="connsiteX2" fmla="*/ 7313 w 10004"/>
              <a:gd name="connsiteY2" fmla="*/ 4988 h 10000"/>
              <a:gd name="connsiteX3" fmla="*/ 10004 w 10004"/>
              <a:gd name="connsiteY3" fmla="*/ 9953 h 10000"/>
              <a:gd name="connsiteX4" fmla="*/ 5516 w 10004"/>
              <a:gd name="connsiteY4" fmla="*/ 10000 h 10000"/>
              <a:gd name="connsiteX5" fmla="*/ 6 w 10004"/>
              <a:gd name="connsiteY5" fmla="*/ 4988 h 10000"/>
              <a:gd name="connsiteX6" fmla="*/ 4518 w 10004"/>
              <a:gd name="connsiteY6" fmla="*/ 0 h 10000"/>
              <a:gd name="connsiteX0" fmla="*/ 4530 w 10016"/>
              <a:gd name="connsiteY0" fmla="*/ 0 h 10047"/>
              <a:gd name="connsiteX1" fmla="*/ 10016 w 10016"/>
              <a:gd name="connsiteY1" fmla="*/ 23 h 10047"/>
              <a:gd name="connsiteX2" fmla="*/ 7325 w 10016"/>
              <a:gd name="connsiteY2" fmla="*/ 4988 h 10047"/>
              <a:gd name="connsiteX3" fmla="*/ 10016 w 10016"/>
              <a:gd name="connsiteY3" fmla="*/ 9953 h 10047"/>
              <a:gd name="connsiteX4" fmla="*/ 6439 w 10016"/>
              <a:gd name="connsiteY4" fmla="*/ 10047 h 10047"/>
              <a:gd name="connsiteX5" fmla="*/ 18 w 10016"/>
              <a:gd name="connsiteY5" fmla="*/ 4988 h 10047"/>
              <a:gd name="connsiteX6" fmla="*/ 4530 w 10016"/>
              <a:gd name="connsiteY6" fmla="*/ 0 h 10047"/>
              <a:gd name="connsiteX0" fmla="*/ 5602 w 10001"/>
              <a:gd name="connsiteY0" fmla="*/ 0 h 10024"/>
              <a:gd name="connsiteX1" fmla="*/ 10001 w 10001"/>
              <a:gd name="connsiteY1" fmla="*/ 0 h 10024"/>
              <a:gd name="connsiteX2" fmla="*/ 7310 w 10001"/>
              <a:gd name="connsiteY2" fmla="*/ 4965 h 10024"/>
              <a:gd name="connsiteX3" fmla="*/ 10001 w 10001"/>
              <a:gd name="connsiteY3" fmla="*/ 9930 h 10024"/>
              <a:gd name="connsiteX4" fmla="*/ 6424 w 10001"/>
              <a:gd name="connsiteY4" fmla="*/ 10024 h 10024"/>
              <a:gd name="connsiteX5" fmla="*/ 3 w 10001"/>
              <a:gd name="connsiteY5" fmla="*/ 4965 h 10024"/>
              <a:gd name="connsiteX6" fmla="*/ 5602 w 10001"/>
              <a:gd name="connsiteY6" fmla="*/ 0 h 10024"/>
              <a:gd name="connsiteX0" fmla="*/ 6158 w 9999"/>
              <a:gd name="connsiteY0" fmla="*/ 0 h 10024"/>
              <a:gd name="connsiteX1" fmla="*/ 9999 w 9999"/>
              <a:gd name="connsiteY1" fmla="*/ 0 h 10024"/>
              <a:gd name="connsiteX2" fmla="*/ 7308 w 9999"/>
              <a:gd name="connsiteY2" fmla="*/ 4965 h 10024"/>
              <a:gd name="connsiteX3" fmla="*/ 9999 w 9999"/>
              <a:gd name="connsiteY3" fmla="*/ 9930 h 10024"/>
              <a:gd name="connsiteX4" fmla="*/ 6422 w 9999"/>
              <a:gd name="connsiteY4" fmla="*/ 10024 h 10024"/>
              <a:gd name="connsiteX5" fmla="*/ 1 w 9999"/>
              <a:gd name="connsiteY5" fmla="*/ 4965 h 10024"/>
              <a:gd name="connsiteX6" fmla="*/ 6158 w 9999"/>
              <a:gd name="connsiteY6" fmla="*/ 0 h 10024"/>
              <a:gd name="connsiteX0" fmla="*/ 6159 w 10000"/>
              <a:gd name="connsiteY0" fmla="*/ 0 h 10000"/>
              <a:gd name="connsiteX1" fmla="*/ 10000 w 10000"/>
              <a:gd name="connsiteY1" fmla="*/ 0 h 10000"/>
              <a:gd name="connsiteX2" fmla="*/ 7309 w 10000"/>
              <a:gd name="connsiteY2" fmla="*/ 4953 h 10000"/>
              <a:gd name="connsiteX3" fmla="*/ 10000 w 10000"/>
              <a:gd name="connsiteY3" fmla="*/ 9906 h 10000"/>
              <a:gd name="connsiteX4" fmla="*/ 6423 w 10000"/>
              <a:gd name="connsiteY4" fmla="*/ 10000 h 10000"/>
              <a:gd name="connsiteX5" fmla="*/ 1 w 10000"/>
              <a:gd name="connsiteY5" fmla="*/ 4953 h 10000"/>
              <a:gd name="connsiteX6" fmla="*/ 6159 w 10000"/>
              <a:gd name="connsiteY6" fmla="*/ 0 h 10000"/>
              <a:gd name="connsiteX0" fmla="*/ 6159 w 10000"/>
              <a:gd name="connsiteY0" fmla="*/ 0 h 10000"/>
              <a:gd name="connsiteX1" fmla="*/ 10000 w 10000"/>
              <a:gd name="connsiteY1" fmla="*/ 0 h 10000"/>
              <a:gd name="connsiteX2" fmla="*/ 7309 w 10000"/>
              <a:gd name="connsiteY2" fmla="*/ 4953 h 10000"/>
              <a:gd name="connsiteX3" fmla="*/ 10000 w 10000"/>
              <a:gd name="connsiteY3" fmla="*/ 9906 h 10000"/>
              <a:gd name="connsiteX4" fmla="*/ 6423 w 10000"/>
              <a:gd name="connsiteY4" fmla="*/ 10000 h 10000"/>
              <a:gd name="connsiteX5" fmla="*/ 1 w 10000"/>
              <a:gd name="connsiteY5" fmla="*/ 4953 h 10000"/>
              <a:gd name="connsiteX6" fmla="*/ 6159 w 10000"/>
              <a:gd name="connsiteY6" fmla="*/ 0 h 10000"/>
              <a:gd name="connsiteX0" fmla="*/ 6159 w 10000"/>
              <a:gd name="connsiteY0" fmla="*/ 0 h 10000"/>
              <a:gd name="connsiteX1" fmla="*/ 10000 w 10000"/>
              <a:gd name="connsiteY1" fmla="*/ 0 h 10000"/>
              <a:gd name="connsiteX2" fmla="*/ 7309 w 10000"/>
              <a:gd name="connsiteY2" fmla="*/ 4953 h 10000"/>
              <a:gd name="connsiteX3" fmla="*/ 10000 w 10000"/>
              <a:gd name="connsiteY3" fmla="*/ 9906 h 10000"/>
              <a:gd name="connsiteX4" fmla="*/ 6423 w 10000"/>
              <a:gd name="connsiteY4" fmla="*/ 10000 h 10000"/>
              <a:gd name="connsiteX5" fmla="*/ 1 w 10000"/>
              <a:gd name="connsiteY5" fmla="*/ 4953 h 10000"/>
              <a:gd name="connsiteX6" fmla="*/ 6159 w 10000"/>
              <a:gd name="connsiteY6" fmla="*/ 0 h 10000"/>
              <a:gd name="connsiteX0" fmla="*/ 6159 w 10000"/>
              <a:gd name="connsiteY0" fmla="*/ 0 h 10000"/>
              <a:gd name="connsiteX1" fmla="*/ 10000 w 10000"/>
              <a:gd name="connsiteY1" fmla="*/ 0 h 10000"/>
              <a:gd name="connsiteX2" fmla="*/ 7309 w 10000"/>
              <a:gd name="connsiteY2" fmla="*/ 4953 h 10000"/>
              <a:gd name="connsiteX3" fmla="*/ 10000 w 10000"/>
              <a:gd name="connsiteY3" fmla="*/ 9906 h 10000"/>
              <a:gd name="connsiteX4" fmla="*/ 6423 w 10000"/>
              <a:gd name="connsiteY4" fmla="*/ 10000 h 10000"/>
              <a:gd name="connsiteX5" fmla="*/ 1 w 10000"/>
              <a:gd name="connsiteY5" fmla="*/ 4953 h 10000"/>
              <a:gd name="connsiteX6" fmla="*/ 6159 w 10000"/>
              <a:gd name="connsiteY6" fmla="*/ 0 h 10000"/>
              <a:gd name="connsiteX0" fmla="*/ 6159 w 10000"/>
              <a:gd name="connsiteY0" fmla="*/ 0 h 10000"/>
              <a:gd name="connsiteX1" fmla="*/ 10000 w 10000"/>
              <a:gd name="connsiteY1" fmla="*/ 0 h 10000"/>
              <a:gd name="connsiteX2" fmla="*/ 7309 w 10000"/>
              <a:gd name="connsiteY2" fmla="*/ 4953 h 10000"/>
              <a:gd name="connsiteX3" fmla="*/ 10000 w 10000"/>
              <a:gd name="connsiteY3" fmla="*/ 9906 h 10000"/>
              <a:gd name="connsiteX4" fmla="*/ 6423 w 10000"/>
              <a:gd name="connsiteY4" fmla="*/ 10000 h 10000"/>
              <a:gd name="connsiteX5" fmla="*/ 1 w 10000"/>
              <a:gd name="connsiteY5" fmla="*/ 4953 h 10000"/>
              <a:gd name="connsiteX6" fmla="*/ 6159 w 10000"/>
              <a:gd name="connsiteY6" fmla="*/ 0 h 10000"/>
              <a:gd name="connsiteX0" fmla="*/ 6159 w 10000"/>
              <a:gd name="connsiteY0" fmla="*/ 0 h 10000"/>
              <a:gd name="connsiteX1" fmla="*/ 10000 w 10000"/>
              <a:gd name="connsiteY1" fmla="*/ 0 h 10000"/>
              <a:gd name="connsiteX2" fmla="*/ 7309 w 10000"/>
              <a:gd name="connsiteY2" fmla="*/ 4953 h 10000"/>
              <a:gd name="connsiteX3" fmla="*/ 10000 w 10000"/>
              <a:gd name="connsiteY3" fmla="*/ 9906 h 10000"/>
              <a:gd name="connsiteX4" fmla="*/ 6423 w 10000"/>
              <a:gd name="connsiteY4" fmla="*/ 10000 h 10000"/>
              <a:gd name="connsiteX5" fmla="*/ 1 w 10000"/>
              <a:gd name="connsiteY5" fmla="*/ 4953 h 10000"/>
              <a:gd name="connsiteX6" fmla="*/ 6159 w 10000"/>
              <a:gd name="connsiteY6" fmla="*/ 0 h 10000"/>
              <a:gd name="connsiteX0" fmla="*/ 5924 w 9765"/>
              <a:gd name="connsiteY0" fmla="*/ 0 h 10000"/>
              <a:gd name="connsiteX1" fmla="*/ 9765 w 9765"/>
              <a:gd name="connsiteY1" fmla="*/ 0 h 10000"/>
              <a:gd name="connsiteX2" fmla="*/ 7074 w 9765"/>
              <a:gd name="connsiteY2" fmla="*/ 4953 h 10000"/>
              <a:gd name="connsiteX3" fmla="*/ 9765 w 9765"/>
              <a:gd name="connsiteY3" fmla="*/ 9906 h 10000"/>
              <a:gd name="connsiteX4" fmla="*/ 6188 w 9765"/>
              <a:gd name="connsiteY4" fmla="*/ 10000 h 10000"/>
              <a:gd name="connsiteX5" fmla="*/ 1 w 9765"/>
              <a:gd name="connsiteY5" fmla="*/ 4953 h 10000"/>
              <a:gd name="connsiteX6" fmla="*/ 5924 w 9765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65" h="10000">
                <a:moveTo>
                  <a:pt x="5924" y="0"/>
                </a:moveTo>
                <a:lnTo>
                  <a:pt x="9765" y="0"/>
                </a:lnTo>
                <a:cubicBezTo>
                  <a:pt x="8827" y="232"/>
                  <a:pt x="7074" y="2218"/>
                  <a:pt x="7074" y="4953"/>
                </a:cubicBezTo>
                <a:cubicBezTo>
                  <a:pt x="7074" y="7689"/>
                  <a:pt x="8769" y="9558"/>
                  <a:pt x="9765" y="9906"/>
                </a:cubicBezTo>
                <a:lnTo>
                  <a:pt x="6188" y="10000"/>
                </a:lnTo>
                <a:cubicBezTo>
                  <a:pt x="2576" y="10046"/>
                  <a:pt x="45" y="6620"/>
                  <a:pt x="1" y="4953"/>
                </a:cubicBezTo>
                <a:cubicBezTo>
                  <a:pt x="-43" y="3286"/>
                  <a:pt x="1755" y="0"/>
                  <a:pt x="5924" y="0"/>
                </a:cubicBez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solidFill>
                <a:schemeClr val="dk1"/>
              </a:solidFill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775855" y="1604464"/>
            <a:ext cx="1297565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1645051" y="2039260"/>
            <a:ext cx="428369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 flipH="1">
            <a:off x="2781579" y="1808868"/>
            <a:ext cx="876020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lg" len="lg"/>
            <a:tailEnd type="oval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775854" y="1237319"/>
            <a:ext cx="759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set</a:t>
            </a:r>
          </a:p>
        </p:txBody>
      </p:sp>
      <p:sp>
        <p:nvSpPr>
          <p:cNvPr id="21" name="Oval 20"/>
          <p:cNvSpPr/>
          <p:nvPr/>
        </p:nvSpPr>
        <p:spPr bwMode="auto">
          <a:xfrm>
            <a:off x="2580689" y="3333802"/>
            <a:ext cx="187036" cy="187036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>
              <a:solidFill>
                <a:schemeClr val="dk1"/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2" name="Flowchart: Delay 18"/>
          <p:cNvSpPr/>
          <p:nvPr/>
        </p:nvSpPr>
        <p:spPr bwMode="auto">
          <a:xfrm flipH="1">
            <a:off x="1947690" y="3017094"/>
            <a:ext cx="632999" cy="820453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3276 w 10041"/>
              <a:gd name="connsiteY0" fmla="*/ 0 h 10023"/>
              <a:gd name="connsiteX1" fmla="*/ 10041 w 10041"/>
              <a:gd name="connsiteY1" fmla="*/ 23 h 10023"/>
              <a:gd name="connsiteX2" fmla="*/ 8374 w 10041"/>
              <a:gd name="connsiteY2" fmla="*/ 5023 h 10023"/>
              <a:gd name="connsiteX3" fmla="*/ 10041 w 10041"/>
              <a:gd name="connsiteY3" fmla="*/ 10023 h 10023"/>
              <a:gd name="connsiteX4" fmla="*/ 1708 w 10041"/>
              <a:gd name="connsiteY4" fmla="*/ 10023 h 10023"/>
              <a:gd name="connsiteX5" fmla="*/ 41 w 10041"/>
              <a:gd name="connsiteY5" fmla="*/ 5023 h 10023"/>
              <a:gd name="connsiteX6" fmla="*/ 3276 w 10041"/>
              <a:gd name="connsiteY6" fmla="*/ 0 h 10023"/>
              <a:gd name="connsiteX0" fmla="*/ 3237 w 10002"/>
              <a:gd name="connsiteY0" fmla="*/ 0 h 10070"/>
              <a:gd name="connsiteX1" fmla="*/ 10002 w 10002"/>
              <a:gd name="connsiteY1" fmla="*/ 23 h 10070"/>
              <a:gd name="connsiteX2" fmla="*/ 8335 w 10002"/>
              <a:gd name="connsiteY2" fmla="*/ 5023 h 10070"/>
              <a:gd name="connsiteX3" fmla="*/ 10002 w 10002"/>
              <a:gd name="connsiteY3" fmla="*/ 10023 h 10070"/>
              <a:gd name="connsiteX4" fmla="*/ 3656 w 10002"/>
              <a:gd name="connsiteY4" fmla="*/ 10070 h 10070"/>
              <a:gd name="connsiteX5" fmla="*/ 2 w 10002"/>
              <a:gd name="connsiteY5" fmla="*/ 5023 h 10070"/>
              <a:gd name="connsiteX6" fmla="*/ 3237 w 10002"/>
              <a:gd name="connsiteY6" fmla="*/ 0 h 10070"/>
              <a:gd name="connsiteX0" fmla="*/ 3237 w 10002"/>
              <a:gd name="connsiteY0" fmla="*/ 0 h 10070"/>
              <a:gd name="connsiteX1" fmla="*/ 10002 w 10002"/>
              <a:gd name="connsiteY1" fmla="*/ 23 h 10070"/>
              <a:gd name="connsiteX2" fmla="*/ 7439 w 10002"/>
              <a:gd name="connsiteY2" fmla="*/ 5023 h 10070"/>
              <a:gd name="connsiteX3" fmla="*/ 10002 w 10002"/>
              <a:gd name="connsiteY3" fmla="*/ 10023 h 10070"/>
              <a:gd name="connsiteX4" fmla="*/ 3656 w 10002"/>
              <a:gd name="connsiteY4" fmla="*/ 10070 h 10070"/>
              <a:gd name="connsiteX5" fmla="*/ 2 w 10002"/>
              <a:gd name="connsiteY5" fmla="*/ 5023 h 10070"/>
              <a:gd name="connsiteX6" fmla="*/ 3237 w 10002"/>
              <a:gd name="connsiteY6" fmla="*/ 0 h 10070"/>
              <a:gd name="connsiteX0" fmla="*/ 2761 w 9526"/>
              <a:gd name="connsiteY0" fmla="*/ 0 h 10070"/>
              <a:gd name="connsiteX1" fmla="*/ 9526 w 9526"/>
              <a:gd name="connsiteY1" fmla="*/ 23 h 10070"/>
              <a:gd name="connsiteX2" fmla="*/ 6963 w 9526"/>
              <a:gd name="connsiteY2" fmla="*/ 5023 h 10070"/>
              <a:gd name="connsiteX3" fmla="*/ 9526 w 9526"/>
              <a:gd name="connsiteY3" fmla="*/ 10023 h 10070"/>
              <a:gd name="connsiteX4" fmla="*/ 3180 w 9526"/>
              <a:gd name="connsiteY4" fmla="*/ 10070 h 10070"/>
              <a:gd name="connsiteX5" fmla="*/ 2 w 9526"/>
              <a:gd name="connsiteY5" fmla="*/ 5023 h 10070"/>
              <a:gd name="connsiteX6" fmla="*/ 2761 w 9526"/>
              <a:gd name="connsiteY6" fmla="*/ 0 h 10070"/>
              <a:gd name="connsiteX0" fmla="*/ 2898 w 10000"/>
              <a:gd name="connsiteY0" fmla="*/ 0 h 10000"/>
              <a:gd name="connsiteX1" fmla="*/ 10000 w 10000"/>
              <a:gd name="connsiteY1" fmla="*/ 23 h 10000"/>
              <a:gd name="connsiteX2" fmla="*/ 7309 w 10000"/>
              <a:gd name="connsiteY2" fmla="*/ 4988 h 10000"/>
              <a:gd name="connsiteX3" fmla="*/ 10000 w 10000"/>
              <a:gd name="connsiteY3" fmla="*/ 9953 h 10000"/>
              <a:gd name="connsiteX4" fmla="*/ 3338 w 10000"/>
              <a:gd name="connsiteY4" fmla="*/ 10000 h 10000"/>
              <a:gd name="connsiteX5" fmla="*/ 2 w 10000"/>
              <a:gd name="connsiteY5" fmla="*/ 4988 h 10000"/>
              <a:gd name="connsiteX6" fmla="*/ 2898 w 10000"/>
              <a:gd name="connsiteY6" fmla="*/ 0 h 10000"/>
              <a:gd name="connsiteX0" fmla="*/ 4522 w 10008"/>
              <a:gd name="connsiteY0" fmla="*/ 0 h 10000"/>
              <a:gd name="connsiteX1" fmla="*/ 10008 w 10008"/>
              <a:gd name="connsiteY1" fmla="*/ 23 h 10000"/>
              <a:gd name="connsiteX2" fmla="*/ 7317 w 10008"/>
              <a:gd name="connsiteY2" fmla="*/ 4988 h 10000"/>
              <a:gd name="connsiteX3" fmla="*/ 10008 w 10008"/>
              <a:gd name="connsiteY3" fmla="*/ 9953 h 10000"/>
              <a:gd name="connsiteX4" fmla="*/ 3346 w 10008"/>
              <a:gd name="connsiteY4" fmla="*/ 10000 h 10000"/>
              <a:gd name="connsiteX5" fmla="*/ 10 w 10008"/>
              <a:gd name="connsiteY5" fmla="*/ 4988 h 10000"/>
              <a:gd name="connsiteX6" fmla="*/ 4522 w 10008"/>
              <a:gd name="connsiteY6" fmla="*/ 0 h 10000"/>
              <a:gd name="connsiteX0" fmla="*/ 4518 w 10004"/>
              <a:gd name="connsiteY0" fmla="*/ 0 h 10000"/>
              <a:gd name="connsiteX1" fmla="*/ 10004 w 10004"/>
              <a:gd name="connsiteY1" fmla="*/ 23 h 10000"/>
              <a:gd name="connsiteX2" fmla="*/ 7313 w 10004"/>
              <a:gd name="connsiteY2" fmla="*/ 4988 h 10000"/>
              <a:gd name="connsiteX3" fmla="*/ 10004 w 10004"/>
              <a:gd name="connsiteY3" fmla="*/ 9953 h 10000"/>
              <a:gd name="connsiteX4" fmla="*/ 5516 w 10004"/>
              <a:gd name="connsiteY4" fmla="*/ 10000 h 10000"/>
              <a:gd name="connsiteX5" fmla="*/ 6 w 10004"/>
              <a:gd name="connsiteY5" fmla="*/ 4988 h 10000"/>
              <a:gd name="connsiteX6" fmla="*/ 4518 w 10004"/>
              <a:gd name="connsiteY6" fmla="*/ 0 h 10000"/>
              <a:gd name="connsiteX0" fmla="*/ 4530 w 10016"/>
              <a:gd name="connsiteY0" fmla="*/ 0 h 10047"/>
              <a:gd name="connsiteX1" fmla="*/ 10016 w 10016"/>
              <a:gd name="connsiteY1" fmla="*/ 23 h 10047"/>
              <a:gd name="connsiteX2" fmla="*/ 7325 w 10016"/>
              <a:gd name="connsiteY2" fmla="*/ 4988 h 10047"/>
              <a:gd name="connsiteX3" fmla="*/ 10016 w 10016"/>
              <a:gd name="connsiteY3" fmla="*/ 9953 h 10047"/>
              <a:gd name="connsiteX4" fmla="*/ 6439 w 10016"/>
              <a:gd name="connsiteY4" fmla="*/ 10047 h 10047"/>
              <a:gd name="connsiteX5" fmla="*/ 18 w 10016"/>
              <a:gd name="connsiteY5" fmla="*/ 4988 h 10047"/>
              <a:gd name="connsiteX6" fmla="*/ 4530 w 10016"/>
              <a:gd name="connsiteY6" fmla="*/ 0 h 10047"/>
              <a:gd name="connsiteX0" fmla="*/ 5602 w 10001"/>
              <a:gd name="connsiteY0" fmla="*/ 0 h 10024"/>
              <a:gd name="connsiteX1" fmla="*/ 10001 w 10001"/>
              <a:gd name="connsiteY1" fmla="*/ 0 h 10024"/>
              <a:gd name="connsiteX2" fmla="*/ 7310 w 10001"/>
              <a:gd name="connsiteY2" fmla="*/ 4965 h 10024"/>
              <a:gd name="connsiteX3" fmla="*/ 10001 w 10001"/>
              <a:gd name="connsiteY3" fmla="*/ 9930 h 10024"/>
              <a:gd name="connsiteX4" fmla="*/ 6424 w 10001"/>
              <a:gd name="connsiteY4" fmla="*/ 10024 h 10024"/>
              <a:gd name="connsiteX5" fmla="*/ 3 w 10001"/>
              <a:gd name="connsiteY5" fmla="*/ 4965 h 10024"/>
              <a:gd name="connsiteX6" fmla="*/ 5602 w 10001"/>
              <a:gd name="connsiteY6" fmla="*/ 0 h 10024"/>
              <a:gd name="connsiteX0" fmla="*/ 6158 w 9999"/>
              <a:gd name="connsiteY0" fmla="*/ 0 h 10024"/>
              <a:gd name="connsiteX1" fmla="*/ 9999 w 9999"/>
              <a:gd name="connsiteY1" fmla="*/ 0 h 10024"/>
              <a:gd name="connsiteX2" fmla="*/ 7308 w 9999"/>
              <a:gd name="connsiteY2" fmla="*/ 4965 h 10024"/>
              <a:gd name="connsiteX3" fmla="*/ 9999 w 9999"/>
              <a:gd name="connsiteY3" fmla="*/ 9930 h 10024"/>
              <a:gd name="connsiteX4" fmla="*/ 6422 w 9999"/>
              <a:gd name="connsiteY4" fmla="*/ 10024 h 10024"/>
              <a:gd name="connsiteX5" fmla="*/ 1 w 9999"/>
              <a:gd name="connsiteY5" fmla="*/ 4965 h 10024"/>
              <a:gd name="connsiteX6" fmla="*/ 6158 w 9999"/>
              <a:gd name="connsiteY6" fmla="*/ 0 h 10024"/>
              <a:gd name="connsiteX0" fmla="*/ 6159 w 10000"/>
              <a:gd name="connsiteY0" fmla="*/ 0 h 10000"/>
              <a:gd name="connsiteX1" fmla="*/ 10000 w 10000"/>
              <a:gd name="connsiteY1" fmla="*/ 0 h 10000"/>
              <a:gd name="connsiteX2" fmla="*/ 7309 w 10000"/>
              <a:gd name="connsiteY2" fmla="*/ 4953 h 10000"/>
              <a:gd name="connsiteX3" fmla="*/ 10000 w 10000"/>
              <a:gd name="connsiteY3" fmla="*/ 9906 h 10000"/>
              <a:gd name="connsiteX4" fmla="*/ 6423 w 10000"/>
              <a:gd name="connsiteY4" fmla="*/ 10000 h 10000"/>
              <a:gd name="connsiteX5" fmla="*/ 1 w 10000"/>
              <a:gd name="connsiteY5" fmla="*/ 4953 h 10000"/>
              <a:gd name="connsiteX6" fmla="*/ 6159 w 10000"/>
              <a:gd name="connsiteY6" fmla="*/ 0 h 10000"/>
              <a:gd name="connsiteX0" fmla="*/ 6159 w 10000"/>
              <a:gd name="connsiteY0" fmla="*/ 0 h 10000"/>
              <a:gd name="connsiteX1" fmla="*/ 10000 w 10000"/>
              <a:gd name="connsiteY1" fmla="*/ 0 h 10000"/>
              <a:gd name="connsiteX2" fmla="*/ 7309 w 10000"/>
              <a:gd name="connsiteY2" fmla="*/ 4953 h 10000"/>
              <a:gd name="connsiteX3" fmla="*/ 10000 w 10000"/>
              <a:gd name="connsiteY3" fmla="*/ 9906 h 10000"/>
              <a:gd name="connsiteX4" fmla="*/ 6423 w 10000"/>
              <a:gd name="connsiteY4" fmla="*/ 10000 h 10000"/>
              <a:gd name="connsiteX5" fmla="*/ 1 w 10000"/>
              <a:gd name="connsiteY5" fmla="*/ 4953 h 10000"/>
              <a:gd name="connsiteX6" fmla="*/ 6159 w 10000"/>
              <a:gd name="connsiteY6" fmla="*/ 0 h 10000"/>
              <a:gd name="connsiteX0" fmla="*/ 6159 w 10000"/>
              <a:gd name="connsiteY0" fmla="*/ 0 h 10000"/>
              <a:gd name="connsiteX1" fmla="*/ 10000 w 10000"/>
              <a:gd name="connsiteY1" fmla="*/ 0 h 10000"/>
              <a:gd name="connsiteX2" fmla="*/ 7309 w 10000"/>
              <a:gd name="connsiteY2" fmla="*/ 4953 h 10000"/>
              <a:gd name="connsiteX3" fmla="*/ 10000 w 10000"/>
              <a:gd name="connsiteY3" fmla="*/ 9906 h 10000"/>
              <a:gd name="connsiteX4" fmla="*/ 6423 w 10000"/>
              <a:gd name="connsiteY4" fmla="*/ 10000 h 10000"/>
              <a:gd name="connsiteX5" fmla="*/ 1 w 10000"/>
              <a:gd name="connsiteY5" fmla="*/ 4953 h 10000"/>
              <a:gd name="connsiteX6" fmla="*/ 6159 w 10000"/>
              <a:gd name="connsiteY6" fmla="*/ 0 h 10000"/>
              <a:gd name="connsiteX0" fmla="*/ 6159 w 10000"/>
              <a:gd name="connsiteY0" fmla="*/ 0 h 10000"/>
              <a:gd name="connsiteX1" fmla="*/ 10000 w 10000"/>
              <a:gd name="connsiteY1" fmla="*/ 0 h 10000"/>
              <a:gd name="connsiteX2" fmla="*/ 7309 w 10000"/>
              <a:gd name="connsiteY2" fmla="*/ 4953 h 10000"/>
              <a:gd name="connsiteX3" fmla="*/ 10000 w 10000"/>
              <a:gd name="connsiteY3" fmla="*/ 9906 h 10000"/>
              <a:gd name="connsiteX4" fmla="*/ 6423 w 10000"/>
              <a:gd name="connsiteY4" fmla="*/ 10000 h 10000"/>
              <a:gd name="connsiteX5" fmla="*/ 1 w 10000"/>
              <a:gd name="connsiteY5" fmla="*/ 4953 h 10000"/>
              <a:gd name="connsiteX6" fmla="*/ 6159 w 10000"/>
              <a:gd name="connsiteY6" fmla="*/ 0 h 10000"/>
              <a:gd name="connsiteX0" fmla="*/ 6159 w 10000"/>
              <a:gd name="connsiteY0" fmla="*/ 0 h 10000"/>
              <a:gd name="connsiteX1" fmla="*/ 10000 w 10000"/>
              <a:gd name="connsiteY1" fmla="*/ 0 h 10000"/>
              <a:gd name="connsiteX2" fmla="*/ 7309 w 10000"/>
              <a:gd name="connsiteY2" fmla="*/ 4953 h 10000"/>
              <a:gd name="connsiteX3" fmla="*/ 10000 w 10000"/>
              <a:gd name="connsiteY3" fmla="*/ 9906 h 10000"/>
              <a:gd name="connsiteX4" fmla="*/ 6423 w 10000"/>
              <a:gd name="connsiteY4" fmla="*/ 10000 h 10000"/>
              <a:gd name="connsiteX5" fmla="*/ 1 w 10000"/>
              <a:gd name="connsiteY5" fmla="*/ 4953 h 10000"/>
              <a:gd name="connsiteX6" fmla="*/ 6159 w 10000"/>
              <a:gd name="connsiteY6" fmla="*/ 0 h 10000"/>
              <a:gd name="connsiteX0" fmla="*/ 6159 w 10000"/>
              <a:gd name="connsiteY0" fmla="*/ 0 h 10000"/>
              <a:gd name="connsiteX1" fmla="*/ 10000 w 10000"/>
              <a:gd name="connsiteY1" fmla="*/ 0 h 10000"/>
              <a:gd name="connsiteX2" fmla="*/ 7309 w 10000"/>
              <a:gd name="connsiteY2" fmla="*/ 4953 h 10000"/>
              <a:gd name="connsiteX3" fmla="*/ 10000 w 10000"/>
              <a:gd name="connsiteY3" fmla="*/ 9906 h 10000"/>
              <a:gd name="connsiteX4" fmla="*/ 6423 w 10000"/>
              <a:gd name="connsiteY4" fmla="*/ 10000 h 10000"/>
              <a:gd name="connsiteX5" fmla="*/ 1 w 10000"/>
              <a:gd name="connsiteY5" fmla="*/ 4953 h 10000"/>
              <a:gd name="connsiteX6" fmla="*/ 6159 w 10000"/>
              <a:gd name="connsiteY6" fmla="*/ 0 h 10000"/>
              <a:gd name="connsiteX0" fmla="*/ 5924 w 9765"/>
              <a:gd name="connsiteY0" fmla="*/ 0 h 10000"/>
              <a:gd name="connsiteX1" fmla="*/ 9765 w 9765"/>
              <a:gd name="connsiteY1" fmla="*/ 0 h 10000"/>
              <a:gd name="connsiteX2" fmla="*/ 7074 w 9765"/>
              <a:gd name="connsiteY2" fmla="*/ 4953 h 10000"/>
              <a:gd name="connsiteX3" fmla="*/ 9765 w 9765"/>
              <a:gd name="connsiteY3" fmla="*/ 9906 h 10000"/>
              <a:gd name="connsiteX4" fmla="*/ 6188 w 9765"/>
              <a:gd name="connsiteY4" fmla="*/ 10000 h 10000"/>
              <a:gd name="connsiteX5" fmla="*/ 1 w 9765"/>
              <a:gd name="connsiteY5" fmla="*/ 4953 h 10000"/>
              <a:gd name="connsiteX6" fmla="*/ 5924 w 9765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65" h="10000">
                <a:moveTo>
                  <a:pt x="5924" y="0"/>
                </a:moveTo>
                <a:lnTo>
                  <a:pt x="9765" y="0"/>
                </a:lnTo>
                <a:cubicBezTo>
                  <a:pt x="8827" y="232"/>
                  <a:pt x="7074" y="2218"/>
                  <a:pt x="7074" y="4953"/>
                </a:cubicBezTo>
                <a:cubicBezTo>
                  <a:pt x="7074" y="7689"/>
                  <a:pt x="8769" y="9558"/>
                  <a:pt x="9765" y="9906"/>
                </a:cubicBezTo>
                <a:lnTo>
                  <a:pt x="6188" y="10000"/>
                </a:lnTo>
                <a:cubicBezTo>
                  <a:pt x="2576" y="10046"/>
                  <a:pt x="45" y="6620"/>
                  <a:pt x="1" y="4953"/>
                </a:cubicBezTo>
                <a:cubicBezTo>
                  <a:pt x="-43" y="3286"/>
                  <a:pt x="1755" y="0"/>
                  <a:pt x="5924" y="0"/>
                </a:cubicBez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solidFill>
                <a:schemeClr val="dk1"/>
              </a:solidFill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23" name="Straight Connector 22"/>
          <p:cNvCxnSpPr/>
          <p:nvPr/>
        </p:nvCxnSpPr>
        <p:spPr bwMode="auto">
          <a:xfrm>
            <a:off x="775855" y="3657009"/>
            <a:ext cx="1297565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flipH="1">
            <a:off x="2781579" y="3426617"/>
            <a:ext cx="876020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lg" len="lg"/>
            <a:tailEnd type="oval" w="med" len="med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>
            <a:off x="1655266" y="3255228"/>
            <a:ext cx="428369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cxnSp>
        <p:nvCxnSpPr>
          <p:cNvPr id="35" name="Straight Connector 34"/>
          <p:cNvCxnSpPr/>
          <p:nvPr/>
        </p:nvCxnSpPr>
        <p:spPr bwMode="auto">
          <a:xfrm>
            <a:off x="1655266" y="2860964"/>
            <a:ext cx="3424" cy="394264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/>
          <p:cNvCxnSpPr/>
          <p:nvPr/>
        </p:nvCxnSpPr>
        <p:spPr bwMode="auto">
          <a:xfrm>
            <a:off x="3109993" y="1808868"/>
            <a:ext cx="3424" cy="394264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TextBox 43"/>
          <p:cNvSpPr txBox="1"/>
          <p:nvPr/>
        </p:nvSpPr>
        <p:spPr>
          <a:xfrm>
            <a:off x="775855" y="3285014"/>
            <a:ext cx="759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reset</a:t>
            </a:r>
          </a:p>
        </p:txBody>
      </p:sp>
      <p:cxnSp>
        <p:nvCxnSpPr>
          <p:cNvPr id="45" name="Straight Connector 44"/>
          <p:cNvCxnSpPr/>
          <p:nvPr/>
        </p:nvCxnSpPr>
        <p:spPr bwMode="auto">
          <a:xfrm>
            <a:off x="3113417" y="3031208"/>
            <a:ext cx="3424" cy="394264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/>
          <p:nvPr/>
        </p:nvCxnSpPr>
        <p:spPr bwMode="auto">
          <a:xfrm>
            <a:off x="1645051" y="2416930"/>
            <a:ext cx="1471790" cy="614278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/>
          <p:cNvCxnSpPr/>
          <p:nvPr/>
        </p:nvCxnSpPr>
        <p:spPr bwMode="auto">
          <a:xfrm>
            <a:off x="1645051" y="2022666"/>
            <a:ext cx="3424" cy="394264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1" name="Oval 50"/>
          <p:cNvSpPr/>
          <p:nvPr/>
        </p:nvSpPr>
        <p:spPr bwMode="auto">
          <a:xfrm>
            <a:off x="2092038" y="2570017"/>
            <a:ext cx="137516" cy="133415"/>
          </a:xfrm>
          <a:prstGeom prst="ellipse">
            <a:avLst/>
          </a:prstGeom>
          <a:solidFill>
            <a:schemeClr val="bg1"/>
          </a:solidFill>
          <a:ln w="3175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37" name="Straight Connector 36"/>
          <p:cNvCxnSpPr/>
          <p:nvPr/>
        </p:nvCxnSpPr>
        <p:spPr bwMode="auto">
          <a:xfrm flipH="1">
            <a:off x="1658691" y="2203132"/>
            <a:ext cx="1454726" cy="657832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2" name="TextBox 51"/>
          <p:cNvSpPr txBox="1"/>
          <p:nvPr/>
        </p:nvSpPr>
        <p:spPr>
          <a:xfrm>
            <a:off x="2897980" y="1440275"/>
            <a:ext cx="759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+mn-lt"/>
              </a:rPr>
              <a:t>!Q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897980" y="3056140"/>
            <a:ext cx="759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+mn-lt"/>
              </a:rPr>
              <a:t>Q</a:t>
            </a:r>
          </a:p>
        </p:txBody>
      </p:sp>
      <p:graphicFrame>
        <p:nvGraphicFramePr>
          <p:cNvPr id="54" name="Table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023613"/>
              </p:ext>
            </p:extLst>
          </p:nvPr>
        </p:nvGraphicFramePr>
        <p:xfrm>
          <a:off x="4559786" y="853836"/>
          <a:ext cx="2803904" cy="3356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0976"/>
                <a:gridCol w="700976"/>
                <a:gridCol w="598389"/>
                <a:gridCol w="803563"/>
              </a:tblGrid>
              <a:tr h="38970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Q(t)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Q(t+1)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63" name="Group 62"/>
          <p:cNvGrpSpPr/>
          <p:nvPr/>
        </p:nvGrpSpPr>
        <p:grpSpPr>
          <a:xfrm>
            <a:off x="7405254" y="1218080"/>
            <a:ext cx="1627910" cy="768681"/>
            <a:chOff x="7405254" y="1218080"/>
            <a:chExt cx="1627910" cy="768681"/>
          </a:xfrm>
        </p:grpSpPr>
        <p:sp>
          <p:nvSpPr>
            <p:cNvPr id="55" name="Right Brace 54"/>
            <p:cNvSpPr/>
            <p:nvPr/>
          </p:nvSpPr>
          <p:spPr bwMode="auto">
            <a:xfrm>
              <a:off x="7405254" y="1218080"/>
              <a:ext cx="221673" cy="768681"/>
            </a:xfrm>
            <a:prstGeom prst="rightBrac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666109" y="1403609"/>
              <a:ext cx="1367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no change</a:t>
              </a: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7407635" y="2008372"/>
            <a:ext cx="1627910" cy="715698"/>
            <a:chOff x="7407635" y="2008372"/>
            <a:chExt cx="1627910" cy="715698"/>
          </a:xfrm>
        </p:grpSpPr>
        <p:sp>
          <p:nvSpPr>
            <p:cNvPr id="57" name="Right Brace 56"/>
            <p:cNvSpPr/>
            <p:nvPr/>
          </p:nvSpPr>
          <p:spPr bwMode="auto">
            <a:xfrm>
              <a:off x="7407635" y="2008372"/>
              <a:ext cx="221673" cy="715698"/>
            </a:xfrm>
            <a:prstGeom prst="rightBrac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668490" y="2193900"/>
              <a:ext cx="1367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resets to 0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7407635" y="2749345"/>
            <a:ext cx="1683328" cy="720336"/>
            <a:chOff x="7407635" y="2749345"/>
            <a:chExt cx="1683328" cy="720336"/>
          </a:xfrm>
        </p:grpSpPr>
        <p:sp>
          <p:nvSpPr>
            <p:cNvPr id="59" name="Right Brace 58"/>
            <p:cNvSpPr/>
            <p:nvPr/>
          </p:nvSpPr>
          <p:spPr bwMode="auto">
            <a:xfrm>
              <a:off x="7407635" y="2749345"/>
              <a:ext cx="221673" cy="720336"/>
            </a:xfrm>
            <a:prstGeom prst="rightBrac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723908" y="2915682"/>
              <a:ext cx="1367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sets to 1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407635" y="3500788"/>
            <a:ext cx="1736365" cy="720336"/>
            <a:chOff x="7407635" y="3500788"/>
            <a:chExt cx="1736365" cy="720336"/>
          </a:xfrm>
        </p:grpSpPr>
        <p:sp>
          <p:nvSpPr>
            <p:cNvPr id="61" name="Right Brace 60"/>
            <p:cNvSpPr/>
            <p:nvPr/>
          </p:nvSpPr>
          <p:spPr bwMode="auto">
            <a:xfrm>
              <a:off x="7407635" y="3500788"/>
              <a:ext cx="221673" cy="720336"/>
            </a:xfrm>
            <a:prstGeom prst="rightBrac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776945" y="3667336"/>
              <a:ext cx="1367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forbidden!</a:t>
              </a: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1242394" y="4167340"/>
            <a:ext cx="477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x</a:t>
            </a:r>
            <a:endParaRPr lang="ru-RU" dirty="0" err="1" smtClean="0">
              <a:latin typeface="+mn-lt"/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1242393" y="4327826"/>
            <a:ext cx="2348860" cy="1866457"/>
            <a:chOff x="1242393" y="4327826"/>
            <a:chExt cx="2348860" cy="1866457"/>
          </a:xfrm>
        </p:grpSpPr>
        <p:grpSp>
          <p:nvGrpSpPr>
            <p:cNvPr id="71" name="Group 70"/>
            <p:cNvGrpSpPr/>
            <p:nvPr/>
          </p:nvGrpSpPr>
          <p:grpSpPr>
            <a:xfrm>
              <a:off x="1242394" y="4385600"/>
              <a:ext cx="2124372" cy="604273"/>
              <a:chOff x="906422" y="4123867"/>
              <a:chExt cx="2884373" cy="820453"/>
            </a:xfrm>
          </p:grpSpPr>
          <p:sp>
            <p:nvSpPr>
              <p:cNvPr id="67" name="Oval 66"/>
              <p:cNvSpPr/>
              <p:nvPr/>
            </p:nvSpPr>
            <p:spPr bwMode="auto">
              <a:xfrm>
                <a:off x="2711256" y="4440575"/>
                <a:ext cx="187036" cy="187036"/>
              </a:xfrm>
              <a:prstGeom prst="ellipse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>
                  <a:solidFill>
                    <a:schemeClr val="dk1"/>
                  </a:solidFill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68" name="Flowchart: Delay 18"/>
              <p:cNvSpPr/>
              <p:nvPr/>
            </p:nvSpPr>
            <p:spPr bwMode="auto">
              <a:xfrm flipH="1">
                <a:off x="2078257" y="4123867"/>
                <a:ext cx="632999" cy="820453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3276 w 10041"/>
                  <a:gd name="connsiteY0" fmla="*/ 0 h 10023"/>
                  <a:gd name="connsiteX1" fmla="*/ 10041 w 10041"/>
                  <a:gd name="connsiteY1" fmla="*/ 23 h 10023"/>
                  <a:gd name="connsiteX2" fmla="*/ 8374 w 10041"/>
                  <a:gd name="connsiteY2" fmla="*/ 5023 h 10023"/>
                  <a:gd name="connsiteX3" fmla="*/ 10041 w 10041"/>
                  <a:gd name="connsiteY3" fmla="*/ 10023 h 10023"/>
                  <a:gd name="connsiteX4" fmla="*/ 1708 w 10041"/>
                  <a:gd name="connsiteY4" fmla="*/ 10023 h 10023"/>
                  <a:gd name="connsiteX5" fmla="*/ 41 w 10041"/>
                  <a:gd name="connsiteY5" fmla="*/ 5023 h 10023"/>
                  <a:gd name="connsiteX6" fmla="*/ 3276 w 10041"/>
                  <a:gd name="connsiteY6" fmla="*/ 0 h 10023"/>
                  <a:gd name="connsiteX0" fmla="*/ 3237 w 10002"/>
                  <a:gd name="connsiteY0" fmla="*/ 0 h 10070"/>
                  <a:gd name="connsiteX1" fmla="*/ 10002 w 10002"/>
                  <a:gd name="connsiteY1" fmla="*/ 23 h 10070"/>
                  <a:gd name="connsiteX2" fmla="*/ 8335 w 10002"/>
                  <a:gd name="connsiteY2" fmla="*/ 5023 h 10070"/>
                  <a:gd name="connsiteX3" fmla="*/ 10002 w 10002"/>
                  <a:gd name="connsiteY3" fmla="*/ 10023 h 10070"/>
                  <a:gd name="connsiteX4" fmla="*/ 3656 w 10002"/>
                  <a:gd name="connsiteY4" fmla="*/ 10070 h 10070"/>
                  <a:gd name="connsiteX5" fmla="*/ 2 w 10002"/>
                  <a:gd name="connsiteY5" fmla="*/ 5023 h 10070"/>
                  <a:gd name="connsiteX6" fmla="*/ 3237 w 10002"/>
                  <a:gd name="connsiteY6" fmla="*/ 0 h 10070"/>
                  <a:gd name="connsiteX0" fmla="*/ 3237 w 10002"/>
                  <a:gd name="connsiteY0" fmla="*/ 0 h 10070"/>
                  <a:gd name="connsiteX1" fmla="*/ 10002 w 10002"/>
                  <a:gd name="connsiteY1" fmla="*/ 23 h 10070"/>
                  <a:gd name="connsiteX2" fmla="*/ 7439 w 10002"/>
                  <a:gd name="connsiteY2" fmla="*/ 5023 h 10070"/>
                  <a:gd name="connsiteX3" fmla="*/ 10002 w 10002"/>
                  <a:gd name="connsiteY3" fmla="*/ 10023 h 10070"/>
                  <a:gd name="connsiteX4" fmla="*/ 3656 w 10002"/>
                  <a:gd name="connsiteY4" fmla="*/ 10070 h 10070"/>
                  <a:gd name="connsiteX5" fmla="*/ 2 w 10002"/>
                  <a:gd name="connsiteY5" fmla="*/ 5023 h 10070"/>
                  <a:gd name="connsiteX6" fmla="*/ 3237 w 10002"/>
                  <a:gd name="connsiteY6" fmla="*/ 0 h 10070"/>
                  <a:gd name="connsiteX0" fmla="*/ 2761 w 9526"/>
                  <a:gd name="connsiteY0" fmla="*/ 0 h 10070"/>
                  <a:gd name="connsiteX1" fmla="*/ 9526 w 9526"/>
                  <a:gd name="connsiteY1" fmla="*/ 23 h 10070"/>
                  <a:gd name="connsiteX2" fmla="*/ 6963 w 9526"/>
                  <a:gd name="connsiteY2" fmla="*/ 5023 h 10070"/>
                  <a:gd name="connsiteX3" fmla="*/ 9526 w 9526"/>
                  <a:gd name="connsiteY3" fmla="*/ 10023 h 10070"/>
                  <a:gd name="connsiteX4" fmla="*/ 3180 w 9526"/>
                  <a:gd name="connsiteY4" fmla="*/ 10070 h 10070"/>
                  <a:gd name="connsiteX5" fmla="*/ 2 w 9526"/>
                  <a:gd name="connsiteY5" fmla="*/ 5023 h 10070"/>
                  <a:gd name="connsiteX6" fmla="*/ 2761 w 9526"/>
                  <a:gd name="connsiteY6" fmla="*/ 0 h 10070"/>
                  <a:gd name="connsiteX0" fmla="*/ 2898 w 10000"/>
                  <a:gd name="connsiteY0" fmla="*/ 0 h 10000"/>
                  <a:gd name="connsiteX1" fmla="*/ 10000 w 10000"/>
                  <a:gd name="connsiteY1" fmla="*/ 23 h 10000"/>
                  <a:gd name="connsiteX2" fmla="*/ 7309 w 10000"/>
                  <a:gd name="connsiteY2" fmla="*/ 4988 h 10000"/>
                  <a:gd name="connsiteX3" fmla="*/ 10000 w 10000"/>
                  <a:gd name="connsiteY3" fmla="*/ 9953 h 10000"/>
                  <a:gd name="connsiteX4" fmla="*/ 3338 w 10000"/>
                  <a:gd name="connsiteY4" fmla="*/ 10000 h 10000"/>
                  <a:gd name="connsiteX5" fmla="*/ 2 w 10000"/>
                  <a:gd name="connsiteY5" fmla="*/ 4988 h 10000"/>
                  <a:gd name="connsiteX6" fmla="*/ 2898 w 10000"/>
                  <a:gd name="connsiteY6" fmla="*/ 0 h 10000"/>
                  <a:gd name="connsiteX0" fmla="*/ 4522 w 10008"/>
                  <a:gd name="connsiteY0" fmla="*/ 0 h 10000"/>
                  <a:gd name="connsiteX1" fmla="*/ 10008 w 10008"/>
                  <a:gd name="connsiteY1" fmla="*/ 23 h 10000"/>
                  <a:gd name="connsiteX2" fmla="*/ 7317 w 10008"/>
                  <a:gd name="connsiteY2" fmla="*/ 4988 h 10000"/>
                  <a:gd name="connsiteX3" fmla="*/ 10008 w 10008"/>
                  <a:gd name="connsiteY3" fmla="*/ 9953 h 10000"/>
                  <a:gd name="connsiteX4" fmla="*/ 3346 w 10008"/>
                  <a:gd name="connsiteY4" fmla="*/ 10000 h 10000"/>
                  <a:gd name="connsiteX5" fmla="*/ 10 w 10008"/>
                  <a:gd name="connsiteY5" fmla="*/ 4988 h 10000"/>
                  <a:gd name="connsiteX6" fmla="*/ 4522 w 10008"/>
                  <a:gd name="connsiteY6" fmla="*/ 0 h 10000"/>
                  <a:gd name="connsiteX0" fmla="*/ 4518 w 10004"/>
                  <a:gd name="connsiteY0" fmla="*/ 0 h 10000"/>
                  <a:gd name="connsiteX1" fmla="*/ 10004 w 10004"/>
                  <a:gd name="connsiteY1" fmla="*/ 23 h 10000"/>
                  <a:gd name="connsiteX2" fmla="*/ 7313 w 10004"/>
                  <a:gd name="connsiteY2" fmla="*/ 4988 h 10000"/>
                  <a:gd name="connsiteX3" fmla="*/ 10004 w 10004"/>
                  <a:gd name="connsiteY3" fmla="*/ 9953 h 10000"/>
                  <a:gd name="connsiteX4" fmla="*/ 5516 w 10004"/>
                  <a:gd name="connsiteY4" fmla="*/ 10000 h 10000"/>
                  <a:gd name="connsiteX5" fmla="*/ 6 w 10004"/>
                  <a:gd name="connsiteY5" fmla="*/ 4988 h 10000"/>
                  <a:gd name="connsiteX6" fmla="*/ 4518 w 10004"/>
                  <a:gd name="connsiteY6" fmla="*/ 0 h 10000"/>
                  <a:gd name="connsiteX0" fmla="*/ 4530 w 10016"/>
                  <a:gd name="connsiteY0" fmla="*/ 0 h 10047"/>
                  <a:gd name="connsiteX1" fmla="*/ 10016 w 10016"/>
                  <a:gd name="connsiteY1" fmla="*/ 23 h 10047"/>
                  <a:gd name="connsiteX2" fmla="*/ 7325 w 10016"/>
                  <a:gd name="connsiteY2" fmla="*/ 4988 h 10047"/>
                  <a:gd name="connsiteX3" fmla="*/ 10016 w 10016"/>
                  <a:gd name="connsiteY3" fmla="*/ 9953 h 10047"/>
                  <a:gd name="connsiteX4" fmla="*/ 6439 w 10016"/>
                  <a:gd name="connsiteY4" fmla="*/ 10047 h 10047"/>
                  <a:gd name="connsiteX5" fmla="*/ 18 w 10016"/>
                  <a:gd name="connsiteY5" fmla="*/ 4988 h 10047"/>
                  <a:gd name="connsiteX6" fmla="*/ 4530 w 10016"/>
                  <a:gd name="connsiteY6" fmla="*/ 0 h 10047"/>
                  <a:gd name="connsiteX0" fmla="*/ 5602 w 10001"/>
                  <a:gd name="connsiteY0" fmla="*/ 0 h 10024"/>
                  <a:gd name="connsiteX1" fmla="*/ 10001 w 10001"/>
                  <a:gd name="connsiteY1" fmla="*/ 0 h 10024"/>
                  <a:gd name="connsiteX2" fmla="*/ 7310 w 10001"/>
                  <a:gd name="connsiteY2" fmla="*/ 4965 h 10024"/>
                  <a:gd name="connsiteX3" fmla="*/ 10001 w 10001"/>
                  <a:gd name="connsiteY3" fmla="*/ 9930 h 10024"/>
                  <a:gd name="connsiteX4" fmla="*/ 6424 w 10001"/>
                  <a:gd name="connsiteY4" fmla="*/ 10024 h 10024"/>
                  <a:gd name="connsiteX5" fmla="*/ 3 w 10001"/>
                  <a:gd name="connsiteY5" fmla="*/ 4965 h 10024"/>
                  <a:gd name="connsiteX6" fmla="*/ 5602 w 10001"/>
                  <a:gd name="connsiteY6" fmla="*/ 0 h 10024"/>
                  <a:gd name="connsiteX0" fmla="*/ 6158 w 9999"/>
                  <a:gd name="connsiteY0" fmla="*/ 0 h 10024"/>
                  <a:gd name="connsiteX1" fmla="*/ 9999 w 9999"/>
                  <a:gd name="connsiteY1" fmla="*/ 0 h 10024"/>
                  <a:gd name="connsiteX2" fmla="*/ 7308 w 9999"/>
                  <a:gd name="connsiteY2" fmla="*/ 4965 h 10024"/>
                  <a:gd name="connsiteX3" fmla="*/ 9999 w 9999"/>
                  <a:gd name="connsiteY3" fmla="*/ 9930 h 10024"/>
                  <a:gd name="connsiteX4" fmla="*/ 6422 w 9999"/>
                  <a:gd name="connsiteY4" fmla="*/ 10024 h 10024"/>
                  <a:gd name="connsiteX5" fmla="*/ 1 w 9999"/>
                  <a:gd name="connsiteY5" fmla="*/ 4965 h 10024"/>
                  <a:gd name="connsiteX6" fmla="*/ 6158 w 9999"/>
                  <a:gd name="connsiteY6" fmla="*/ 0 h 10024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5924 w 9765"/>
                  <a:gd name="connsiteY0" fmla="*/ 0 h 10000"/>
                  <a:gd name="connsiteX1" fmla="*/ 9765 w 9765"/>
                  <a:gd name="connsiteY1" fmla="*/ 0 h 10000"/>
                  <a:gd name="connsiteX2" fmla="*/ 7074 w 9765"/>
                  <a:gd name="connsiteY2" fmla="*/ 4953 h 10000"/>
                  <a:gd name="connsiteX3" fmla="*/ 9765 w 9765"/>
                  <a:gd name="connsiteY3" fmla="*/ 9906 h 10000"/>
                  <a:gd name="connsiteX4" fmla="*/ 6188 w 9765"/>
                  <a:gd name="connsiteY4" fmla="*/ 10000 h 10000"/>
                  <a:gd name="connsiteX5" fmla="*/ 1 w 9765"/>
                  <a:gd name="connsiteY5" fmla="*/ 4953 h 10000"/>
                  <a:gd name="connsiteX6" fmla="*/ 5924 w 9765"/>
                  <a:gd name="connsiteY6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65" h="10000">
                    <a:moveTo>
                      <a:pt x="5924" y="0"/>
                    </a:moveTo>
                    <a:lnTo>
                      <a:pt x="9765" y="0"/>
                    </a:lnTo>
                    <a:cubicBezTo>
                      <a:pt x="8827" y="232"/>
                      <a:pt x="7074" y="2218"/>
                      <a:pt x="7074" y="4953"/>
                    </a:cubicBezTo>
                    <a:cubicBezTo>
                      <a:pt x="7074" y="7689"/>
                      <a:pt x="8769" y="9558"/>
                      <a:pt x="9765" y="9906"/>
                    </a:cubicBezTo>
                    <a:lnTo>
                      <a:pt x="6188" y="10000"/>
                    </a:lnTo>
                    <a:cubicBezTo>
                      <a:pt x="2576" y="10046"/>
                      <a:pt x="45" y="6620"/>
                      <a:pt x="1" y="4953"/>
                    </a:cubicBezTo>
                    <a:cubicBezTo>
                      <a:pt x="-43" y="3286"/>
                      <a:pt x="1755" y="0"/>
                      <a:pt x="5924" y="0"/>
                    </a:cubicBezTo>
                    <a:close/>
                  </a:path>
                </a:pathLst>
              </a:cu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>
                  <a:solidFill>
                    <a:schemeClr val="dk1"/>
                  </a:solidFill>
                  <a:latin typeface="Neo Sans Intel" pitchFamily="34" charset="0"/>
                  <a:cs typeface="Arial" pitchFamily="34" charset="0"/>
                </a:endParaRPr>
              </a:p>
            </p:txBody>
          </p:sp>
          <p:cxnSp>
            <p:nvCxnSpPr>
              <p:cNvPr id="69" name="Straight Connector 68"/>
              <p:cNvCxnSpPr/>
              <p:nvPr/>
            </p:nvCxnSpPr>
            <p:spPr bwMode="auto">
              <a:xfrm>
                <a:off x="906422" y="4328986"/>
                <a:ext cx="1297565" cy="0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70" name="Straight Connector 69"/>
              <p:cNvCxnSpPr/>
              <p:nvPr/>
            </p:nvCxnSpPr>
            <p:spPr bwMode="auto">
              <a:xfrm flipH="1">
                <a:off x="2914775" y="4534093"/>
                <a:ext cx="876020" cy="0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lg" len="lg"/>
                <a:tailEnd type="oval" w="med" len="med"/>
              </a:ln>
              <a:effectLst/>
            </p:spPr>
          </p:cxnSp>
        </p:grpSp>
        <p:cxnSp>
          <p:nvCxnSpPr>
            <p:cNvPr id="73" name="Straight Connector 72"/>
            <p:cNvCxnSpPr/>
            <p:nvPr/>
          </p:nvCxnSpPr>
          <p:spPr bwMode="auto">
            <a:xfrm>
              <a:off x="1255587" y="4814433"/>
              <a:ext cx="955671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sp>
          <p:nvSpPr>
            <p:cNvPr id="74" name="TextBox 73"/>
            <p:cNvSpPr txBox="1"/>
            <p:nvPr/>
          </p:nvSpPr>
          <p:spPr>
            <a:xfrm>
              <a:off x="1242393" y="4814433"/>
              <a:ext cx="477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0</a:t>
              </a:r>
              <a:endParaRPr lang="ru-RU" dirty="0" err="1" smtClean="0">
                <a:latin typeface="+mn-lt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113417" y="4327826"/>
              <a:ext cx="477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!x</a:t>
              </a:r>
              <a:endParaRPr lang="ru-RU" dirty="0" err="1" smtClean="0">
                <a:latin typeface="+mn-lt"/>
              </a:endParaRPr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1242395" y="5407199"/>
              <a:ext cx="2124372" cy="604273"/>
              <a:chOff x="906422" y="4123867"/>
              <a:chExt cx="2884373" cy="820453"/>
            </a:xfrm>
          </p:grpSpPr>
          <p:sp>
            <p:nvSpPr>
              <p:cNvPr id="77" name="Oval 76"/>
              <p:cNvSpPr/>
              <p:nvPr/>
            </p:nvSpPr>
            <p:spPr bwMode="auto">
              <a:xfrm>
                <a:off x="2711256" y="4440575"/>
                <a:ext cx="187036" cy="187036"/>
              </a:xfrm>
              <a:prstGeom prst="ellipse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>
                  <a:solidFill>
                    <a:schemeClr val="dk1"/>
                  </a:solidFill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78" name="Flowchart: Delay 18"/>
              <p:cNvSpPr/>
              <p:nvPr/>
            </p:nvSpPr>
            <p:spPr bwMode="auto">
              <a:xfrm flipH="1">
                <a:off x="2078257" y="4123867"/>
                <a:ext cx="632999" cy="820453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3276 w 10041"/>
                  <a:gd name="connsiteY0" fmla="*/ 0 h 10023"/>
                  <a:gd name="connsiteX1" fmla="*/ 10041 w 10041"/>
                  <a:gd name="connsiteY1" fmla="*/ 23 h 10023"/>
                  <a:gd name="connsiteX2" fmla="*/ 8374 w 10041"/>
                  <a:gd name="connsiteY2" fmla="*/ 5023 h 10023"/>
                  <a:gd name="connsiteX3" fmla="*/ 10041 w 10041"/>
                  <a:gd name="connsiteY3" fmla="*/ 10023 h 10023"/>
                  <a:gd name="connsiteX4" fmla="*/ 1708 w 10041"/>
                  <a:gd name="connsiteY4" fmla="*/ 10023 h 10023"/>
                  <a:gd name="connsiteX5" fmla="*/ 41 w 10041"/>
                  <a:gd name="connsiteY5" fmla="*/ 5023 h 10023"/>
                  <a:gd name="connsiteX6" fmla="*/ 3276 w 10041"/>
                  <a:gd name="connsiteY6" fmla="*/ 0 h 10023"/>
                  <a:gd name="connsiteX0" fmla="*/ 3237 w 10002"/>
                  <a:gd name="connsiteY0" fmla="*/ 0 h 10070"/>
                  <a:gd name="connsiteX1" fmla="*/ 10002 w 10002"/>
                  <a:gd name="connsiteY1" fmla="*/ 23 h 10070"/>
                  <a:gd name="connsiteX2" fmla="*/ 8335 w 10002"/>
                  <a:gd name="connsiteY2" fmla="*/ 5023 h 10070"/>
                  <a:gd name="connsiteX3" fmla="*/ 10002 w 10002"/>
                  <a:gd name="connsiteY3" fmla="*/ 10023 h 10070"/>
                  <a:gd name="connsiteX4" fmla="*/ 3656 w 10002"/>
                  <a:gd name="connsiteY4" fmla="*/ 10070 h 10070"/>
                  <a:gd name="connsiteX5" fmla="*/ 2 w 10002"/>
                  <a:gd name="connsiteY5" fmla="*/ 5023 h 10070"/>
                  <a:gd name="connsiteX6" fmla="*/ 3237 w 10002"/>
                  <a:gd name="connsiteY6" fmla="*/ 0 h 10070"/>
                  <a:gd name="connsiteX0" fmla="*/ 3237 w 10002"/>
                  <a:gd name="connsiteY0" fmla="*/ 0 h 10070"/>
                  <a:gd name="connsiteX1" fmla="*/ 10002 w 10002"/>
                  <a:gd name="connsiteY1" fmla="*/ 23 h 10070"/>
                  <a:gd name="connsiteX2" fmla="*/ 7439 w 10002"/>
                  <a:gd name="connsiteY2" fmla="*/ 5023 h 10070"/>
                  <a:gd name="connsiteX3" fmla="*/ 10002 w 10002"/>
                  <a:gd name="connsiteY3" fmla="*/ 10023 h 10070"/>
                  <a:gd name="connsiteX4" fmla="*/ 3656 w 10002"/>
                  <a:gd name="connsiteY4" fmla="*/ 10070 h 10070"/>
                  <a:gd name="connsiteX5" fmla="*/ 2 w 10002"/>
                  <a:gd name="connsiteY5" fmla="*/ 5023 h 10070"/>
                  <a:gd name="connsiteX6" fmla="*/ 3237 w 10002"/>
                  <a:gd name="connsiteY6" fmla="*/ 0 h 10070"/>
                  <a:gd name="connsiteX0" fmla="*/ 2761 w 9526"/>
                  <a:gd name="connsiteY0" fmla="*/ 0 h 10070"/>
                  <a:gd name="connsiteX1" fmla="*/ 9526 w 9526"/>
                  <a:gd name="connsiteY1" fmla="*/ 23 h 10070"/>
                  <a:gd name="connsiteX2" fmla="*/ 6963 w 9526"/>
                  <a:gd name="connsiteY2" fmla="*/ 5023 h 10070"/>
                  <a:gd name="connsiteX3" fmla="*/ 9526 w 9526"/>
                  <a:gd name="connsiteY3" fmla="*/ 10023 h 10070"/>
                  <a:gd name="connsiteX4" fmla="*/ 3180 w 9526"/>
                  <a:gd name="connsiteY4" fmla="*/ 10070 h 10070"/>
                  <a:gd name="connsiteX5" fmla="*/ 2 w 9526"/>
                  <a:gd name="connsiteY5" fmla="*/ 5023 h 10070"/>
                  <a:gd name="connsiteX6" fmla="*/ 2761 w 9526"/>
                  <a:gd name="connsiteY6" fmla="*/ 0 h 10070"/>
                  <a:gd name="connsiteX0" fmla="*/ 2898 w 10000"/>
                  <a:gd name="connsiteY0" fmla="*/ 0 h 10000"/>
                  <a:gd name="connsiteX1" fmla="*/ 10000 w 10000"/>
                  <a:gd name="connsiteY1" fmla="*/ 23 h 10000"/>
                  <a:gd name="connsiteX2" fmla="*/ 7309 w 10000"/>
                  <a:gd name="connsiteY2" fmla="*/ 4988 h 10000"/>
                  <a:gd name="connsiteX3" fmla="*/ 10000 w 10000"/>
                  <a:gd name="connsiteY3" fmla="*/ 9953 h 10000"/>
                  <a:gd name="connsiteX4" fmla="*/ 3338 w 10000"/>
                  <a:gd name="connsiteY4" fmla="*/ 10000 h 10000"/>
                  <a:gd name="connsiteX5" fmla="*/ 2 w 10000"/>
                  <a:gd name="connsiteY5" fmla="*/ 4988 h 10000"/>
                  <a:gd name="connsiteX6" fmla="*/ 2898 w 10000"/>
                  <a:gd name="connsiteY6" fmla="*/ 0 h 10000"/>
                  <a:gd name="connsiteX0" fmla="*/ 4522 w 10008"/>
                  <a:gd name="connsiteY0" fmla="*/ 0 h 10000"/>
                  <a:gd name="connsiteX1" fmla="*/ 10008 w 10008"/>
                  <a:gd name="connsiteY1" fmla="*/ 23 h 10000"/>
                  <a:gd name="connsiteX2" fmla="*/ 7317 w 10008"/>
                  <a:gd name="connsiteY2" fmla="*/ 4988 h 10000"/>
                  <a:gd name="connsiteX3" fmla="*/ 10008 w 10008"/>
                  <a:gd name="connsiteY3" fmla="*/ 9953 h 10000"/>
                  <a:gd name="connsiteX4" fmla="*/ 3346 w 10008"/>
                  <a:gd name="connsiteY4" fmla="*/ 10000 h 10000"/>
                  <a:gd name="connsiteX5" fmla="*/ 10 w 10008"/>
                  <a:gd name="connsiteY5" fmla="*/ 4988 h 10000"/>
                  <a:gd name="connsiteX6" fmla="*/ 4522 w 10008"/>
                  <a:gd name="connsiteY6" fmla="*/ 0 h 10000"/>
                  <a:gd name="connsiteX0" fmla="*/ 4518 w 10004"/>
                  <a:gd name="connsiteY0" fmla="*/ 0 h 10000"/>
                  <a:gd name="connsiteX1" fmla="*/ 10004 w 10004"/>
                  <a:gd name="connsiteY1" fmla="*/ 23 h 10000"/>
                  <a:gd name="connsiteX2" fmla="*/ 7313 w 10004"/>
                  <a:gd name="connsiteY2" fmla="*/ 4988 h 10000"/>
                  <a:gd name="connsiteX3" fmla="*/ 10004 w 10004"/>
                  <a:gd name="connsiteY3" fmla="*/ 9953 h 10000"/>
                  <a:gd name="connsiteX4" fmla="*/ 5516 w 10004"/>
                  <a:gd name="connsiteY4" fmla="*/ 10000 h 10000"/>
                  <a:gd name="connsiteX5" fmla="*/ 6 w 10004"/>
                  <a:gd name="connsiteY5" fmla="*/ 4988 h 10000"/>
                  <a:gd name="connsiteX6" fmla="*/ 4518 w 10004"/>
                  <a:gd name="connsiteY6" fmla="*/ 0 h 10000"/>
                  <a:gd name="connsiteX0" fmla="*/ 4530 w 10016"/>
                  <a:gd name="connsiteY0" fmla="*/ 0 h 10047"/>
                  <a:gd name="connsiteX1" fmla="*/ 10016 w 10016"/>
                  <a:gd name="connsiteY1" fmla="*/ 23 h 10047"/>
                  <a:gd name="connsiteX2" fmla="*/ 7325 w 10016"/>
                  <a:gd name="connsiteY2" fmla="*/ 4988 h 10047"/>
                  <a:gd name="connsiteX3" fmla="*/ 10016 w 10016"/>
                  <a:gd name="connsiteY3" fmla="*/ 9953 h 10047"/>
                  <a:gd name="connsiteX4" fmla="*/ 6439 w 10016"/>
                  <a:gd name="connsiteY4" fmla="*/ 10047 h 10047"/>
                  <a:gd name="connsiteX5" fmla="*/ 18 w 10016"/>
                  <a:gd name="connsiteY5" fmla="*/ 4988 h 10047"/>
                  <a:gd name="connsiteX6" fmla="*/ 4530 w 10016"/>
                  <a:gd name="connsiteY6" fmla="*/ 0 h 10047"/>
                  <a:gd name="connsiteX0" fmla="*/ 5602 w 10001"/>
                  <a:gd name="connsiteY0" fmla="*/ 0 h 10024"/>
                  <a:gd name="connsiteX1" fmla="*/ 10001 w 10001"/>
                  <a:gd name="connsiteY1" fmla="*/ 0 h 10024"/>
                  <a:gd name="connsiteX2" fmla="*/ 7310 w 10001"/>
                  <a:gd name="connsiteY2" fmla="*/ 4965 h 10024"/>
                  <a:gd name="connsiteX3" fmla="*/ 10001 w 10001"/>
                  <a:gd name="connsiteY3" fmla="*/ 9930 h 10024"/>
                  <a:gd name="connsiteX4" fmla="*/ 6424 w 10001"/>
                  <a:gd name="connsiteY4" fmla="*/ 10024 h 10024"/>
                  <a:gd name="connsiteX5" fmla="*/ 3 w 10001"/>
                  <a:gd name="connsiteY5" fmla="*/ 4965 h 10024"/>
                  <a:gd name="connsiteX6" fmla="*/ 5602 w 10001"/>
                  <a:gd name="connsiteY6" fmla="*/ 0 h 10024"/>
                  <a:gd name="connsiteX0" fmla="*/ 6158 w 9999"/>
                  <a:gd name="connsiteY0" fmla="*/ 0 h 10024"/>
                  <a:gd name="connsiteX1" fmla="*/ 9999 w 9999"/>
                  <a:gd name="connsiteY1" fmla="*/ 0 h 10024"/>
                  <a:gd name="connsiteX2" fmla="*/ 7308 w 9999"/>
                  <a:gd name="connsiteY2" fmla="*/ 4965 h 10024"/>
                  <a:gd name="connsiteX3" fmla="*/ 9999 w 9999"/>
                  <a:gd name="connsiteY3" fmla="*/ 9930 h 10024"/>
                  <a:gd name="connsiteX4" fmla="*/ 6422 w 9999"/>
                  <a:gd name="connsiteY4" fmla="*/ 10024 h 10024"/>
                  <a:gd name="connsiteX5" fmla="*/ 1 w 9999"/>
                  <a:gd name="connsiteY5" fmla="*/ 4965 h 10024"/>
                  <a:gd name="connsiteX6" fmla="*/ 6158 w 9999"/>
                  <a:gd name="connsiteY6" fmla="*/ 0 h 10024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5924 w 9765"/>
                  <a:gd name="connsiteY0" fmla="*/ 0 h 10000"/>
                  <a:gd name="connsiteX1" fmla="*/ 9765 w 9765"/>
                  <a:gd name="connsiteY1" fmla="*/ 0 h 10000"/>
                  <a:gd name="connsiteX2" fmla="*/ 7074 w 9765"/>
                  <a:gd name="connsiteY2" fmla="*/ 4953 h 10000"/>
                  <a:gd name="connsiteX3" fmla="*/ 9765 w 9765"/>
                  <a:gd name="connsiteY3" fmla="*/ 9906 h 10000"/>
                  <a:gd name="connsiteX4" fmla="*/ 6188 w 9765"/>
                  <a:gd name="connsiteY4" fmla="*/ 10000 h 10000"/>
                  <a:gd name="connsiteX5" fmla="*/ 1 w 9765"/>
                  <a:gd name="connsiteY5" fmla="*/ 4953 h 10000"/>
                  <a:gd name="connsiteX6" fmla="*/ 5924 w 9765"/>
                  <a:gd name="connsiteY6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65" h="10000">
                    <a:moveTo>
                      <a:pt x="5924" y="0"/>
                    </a:moveTo>
                    <a:lnTo>
                      <a:pt x="9765" y="0"/>
                    </a:lnTo>
                    <a:cubicBezTo>
                      <a:pt x="8827" y="232"/>
                      <a:pt x="7074" y="2218"/>
                      <a:pt x="7074" y="4953"/>
                    </a:cubicBezTo>
                    <a:cubicBezTo>
                      <a:pt x="7074" y="7689"/>
                      <a:pt x="8769" y="9558"/>
                      <a:pt x="9765" y="9906"/>
                    </a:cubicBezTo>
                    <a:lnTo>
                      <a:pt x="6188" y="10000"/>
                    </a:lnTo>
                    <a:cubicBezTo>
                      <a:pt x="2576" y="10046"/>
                      <a:pt x="45" y="6620"/>
                      <a:pt x="1" y="4953"/>
                    </a:cubicBezTo>
                    <a:cubicBezTo>
                      <a:pt x="-43" y="3286"/>
                      <a:pt x="1755" y="0"/>
                      <a:pt x="5924" y="0"/>
                    </a:cubicBezTo>
                    <a:close/>
                  </a:path>
                </a:pathLst>
              </a:cu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>
                  <a:solidFill>
                    <a:schemeClr val="dk1"/>
                  </a:solidFill>
                  <a:latin typeface="Neo Sans Intel" pitchFamily="34" charset="0"/>
                  <a:cs typeface="Arial" pitchFamily="34" charset="0"/>
                </a:endParaRPr>
              </a:p>
            </p:txBody>
          </p:sp>
          <p:cxnSp>
            <p:nvCxnSpPr>
              <p:cNvPr id="79" name="Straight Connector 78"/>
              <p:cNvCxnSpPr/>
              <p:nvPr/>
            </p:nvCxnSpPr>
            <p:spPr bwMode="auto">
              <a:xfrm>
                <a:off x="906422" y="4328986"/>
                <a:ext cx="1297565" cy="0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80" name="Straight Connector 79"/>
              <p:cNvCxnSpPr/>
              <p:nvPr/>
            </p:nvCxnSpPr>
            <p:spPr bwMode="auto">
              <a:xfrm flipH="1">
                <a:off x="2914775" y="4534093"/>
                <a:ext cx="876020" cy="0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lg" len="lg"/>
                <a:tailEnd type="oval" w="med" len="med"/>
              </a:ln>
              <a:effectLst/>
            </p:spPr>
          </p:cxnSp>
        </p:grpSp>
        <p:sp>
          <p:nvSpPr>
            <p:cNvPr id="81" name="TextBox 80"/>
            <p:cNvSpPr txBox="1"/>
            <p:nvPr/>
          </p:nvSpPr>
          <p:spPr>
            <a:xfrm>
              <a:off x="1242395" y="5188939"/>
              <a:ext cx="477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n-lt"/>
                </a:rPr>
                <a:t>x</a:t>
              </a:r>
              <a:endParaRPr lang="ru-RU" dirty="0" err="1" smtClean="0">
                <a:latin typeface="+mn-lt"/>
              </a:endParaRPr>
            </a:p>
          </p:txBody>
        </p:sp>
        <p:cxnSp>
          <p:nvCxnSpPr>
            <p:cNvPr id="82" name="Straight Connector 81"/>
            <p:cNvCxnSpPr/>
            <p:nvPr/>
          </p:nvCxnSpPr>
          <p:spPr bwMode="auto">
            <a:xfrm>
              <a:off x="1255588" y="5836032"/>
              <a:ext cx="955671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sp>
          <p:nvSpPr>
            <p:cNvPr id="83" name="TextBox 82"/>
            <p:cNvSpPr txBox="1"/>
            <p:nvPr/>
          </p:nvSpPr>
          <p:spPr>
            <a:xfrm>
              <a:off x="1242394" y="5824951"/>
              <a:ext cx="477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n-lt"/>
                </a:rPr>
                <a:t>1</a:t>
              </a:r>
              <a:endParaRPr lang="ru-RU" dirty="0" err="1" smtClean="0">
                <a:latin typeface="+mn-lt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113418" y="5349425"/>
              <a:ext cx="477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0</a:t>
              </a:r>
              <a:endParaRPr lang="ru-RU" dirty="0" err="1" smtClean="0">
                <a:latin typeface="+mn-lt"/>
              </a:endParaRPr>
            </a:p>
          </p:txBody>
        </p:sp>
      </p:grpSp>
      <p:pic>
        <p:nvPicPr>
          <p:cNvPr id="3" name="Звук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69345457"/>
      </p:ext>
    </p:extLst>
  </p:cSld>
  <p:clrMapOvr>
    <a:masterClrMapping/>
  </p:clrMapOvr>
  <p:transition advTm="63957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 unbalanced situation</a:t>
            </a:r>
            <a:endParaRPr lang="en-US" dirty="0"/>
          </a:p>
        </p:txBody>
      </p:sp>
      <p:sp>
        <p:nvSpPr>
          <p:cNvPr id="20" name="reset-0"/>
          <p:cNvSpPr txBox="1"/>
          <p:nvPr/>
        </p:nvSpPr>
        <p:spPr>
          <a:xfrm>
            <a:off x="1581192" y="1780557"/>
            <a:ext cx="759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0</a:t>
            </a:r>
          </a:p>
        </p:txBody>
      </p:sp>
      <p:sp>
        <p:nvSpPr>
          <p:cNvPr id="44" name="set-0"/>
          <p:cNvSpPr txBox="1"/>
          <p:nvPr/>
        </p:nvSpPr>
        <p:spPr>
          <a:xfrm>
            <a:off x="1581193" y="3828252"/>
            <a:ext cx="759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0</a:t>
            </a:r>
          </a:p>
        </p:txBody>
      </p:sp>
      <p:grpSp>
        <p:nvGrpSpPr>
          <p:cNvPr id="18" name="Группа 17"/>
          <p:cNvGrpSpPr/>
          <p:nvPr/>
        </p:nvGrpSpPr>
        <p:grpSpPr>
          <a:xfrm>
            <a:off x="1581193" y="1942583"/>
            <a:ext cx="2881744" cy="2438202"/>
            <a:chOff x="589166" y="2008932"/>
            <a:chExt cx="2881744" cy="2438202"/>
          </a:xfrm>
        </p:grpSpPr>
        <p:sp>
          <p:nvSpPr>
            <p:cNvPr id="17" name="Oval 16"/>
            <p:cNvSpPr/>
            <p:nvPr/>
          </p:nvSpPr>
          <p:spPr bwMode="auto">
            <a:xfrm>
              <a:off x="2394000" y="2325640"/>
              <a:ext cx="187036" cy="187036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>
                <a:solidFill>
                  <a:schemeClr val="dk1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1" name="Flowchart: Delay 18"/>
            <p:cNvSpPr/>
            <p:nvPr/>
          </p:nvSpPr>
          <p:spPr bwMode="auto">
            <a:xfrm flipH="1">
              <a:off x="1761001" y="2008932"/>
              <a:ext cx="632999" cy="820453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3276 w 10041"/>
                <a:gd name="connsiteY0" fmla="*/ 0 h 10023"/>
                <a:gd name="connsiteX1" fmla="*/ 10041 w 10041"/>
                <a:gd name="connsiteY1" fmla="*/ 23 h 10023"/>
                <a:gd name="connsiteX2" fmla="*/ 8374 w 10041"/>
                <a:gd name="connsiteY2" fmla="*/ 5023 h 10023"/>
                <a:gd name="connsiteX3" fmla="*/ 10041 w 10041"/>
                <a:gd name="connsiteY3" fmla="*/ 10023 h 10023"/>
                <a:gd name="connsiteX4" fmla="*/ 1708 w 10041"/>
                <a:gd name="connsiteY4" fmla="*/ 10023 h 10023"/>
                <a:gd name="connsiteX5" fmla="*/ 41 w 10041"/>
                <a:gd name="connsiteY5" fmla="*/ 5023 h 10023"/>
                <a:gd name="connsiteX6" fmla="*/ 3276 w 10041"/>
                <a:gd name="connsiteY6" fmla="*/ 0 h 10023"/>
                <a:gd name="connsiteX0" fmla="*/ 3237 w 10002"/>
                <a:gd name="connsiteY0" fmla="*/ 0 h 10070"/>
                <a:gd name="connsiteX1" fmla="*/ 10002 w 10002"/>
                <a:gd name="connsiteY1" fmla="*/ 23 h 10070"/>
                <a:gd name="connsiteX2" fmla="*/ 8335 w 10002"/>
                <a:gd name="connsiteY2" fmla="*/ 5023 h 10070"/>
                <a:gd name="connsiteX3" fmla="*/ 10002 w 10002"/>
                <a:gd name="connsiteY3" fmla="*/ 10023 h 10070"/>
                <a:gd name="connsiteX4" fmla="*/ 3656 w 10002"/>
                <a:gd name="connsiteY4" fmla="*/ 10070 h 10070"/>
                <a:gd name="connsiteX5" fmla="*/ 2 w 10002"/>
                <a:gd name="connsiteY5" fmla="*/ 5023 h 10070"/>
                <a:gd name="connsiteX6" fmla="*/ 3237 w 10002"/>
                <a:gd name="connsiteY6" fmla="*/ 0 h 10070"/>
                <a:gd name="connsiteX0" fmla="*/ 3237 w 10002"/>
                <a:gd name="connsiteY0" fmla="*/ 0 h 10070"/>
                <a:gd name="connsiteX1" fmla="*/ 10002 w 10002"/>
                <a:gd name="connsiteY1" fmla="*/ 23 h 10070"/>
                <a:gd name="connsiteX2" fmla="*/ 7439 w 10002"/>
                <a:gd name="connsiteY2" fmla="*/ 5023 h 10070"/>
                <a:gd name="connsiteX3" fmla="*/ 10002 w 10002"/>
                <a:gd name="connsiteY3" fmla="*/ 10023 h 10070"/>
                <a:gd name="connsiteX4" fmla="*/ 3656 w 10002"/>
                <a:gd name="connsiteY4" fmla="*/ 10070 h 10070"/>
                <a:gd name="connsiteX5" fmla="*/ 2 w 10002"/>
                <a:gd name="connsiteY5" fmla="*/ 5023 h 10070"/>
                <a:gd name="connsiteX6" fmla="*/ 3237 w 10002"/>
                <a:gd name="connsiteY6" fmla="*/ 0 h 10070"/>
                <a:gd name="connsiteX0" fmla="*/ 2761 w 9526"/>
                <a:gd name="connsiteY0" fmla="*/ 0 h 10070"/>
                <a:gd name="connsiteX1" fmla="*/ 9526 w 9526"/>
                <a:gd name="connsiteY1" fmla="*/ 23 h 10070"/>
                <a:gd name="connsiteX2" fmla="*/ 6963 w 9526"/>
                <a:gd name="connsiteY2" fmla="*/ 5023 h 10070"/>
                <a:gd name="connsiteX3" fmla="*/ 9526 w 9526"/>
                <a:gd name="connsiteY3" fmla="*/ 10023 h 10070"/>
                <a:gd name="connsiteX4" fmla="*/ 3180 w 9526"/>
                <a:gd name="connsiteY4" fmla="*/ 10070 h 10070"/>
                <a:gd name="connsiteX5" fmla="*/ 2 w 9526"/>
                <a:gd name="connsiteY5" fmla="*/ 5023 h 10070"/>
                <a:gd name="connsiteX6" fmla="*/ 2761 w 9526"/>
                <a:gd name="connsiteY6" fmla="*/ 0 h 10070"/>
                <a:gd name="connsiteX0" fmla="*/ 2898 w 10000"/>
                <a:gd name="connsiteY0" fmla="*/ 0 h 10000"/>
                <a:gd name="connsiteX1" fmla="*/ 10000 w 10000"/>
                <a:gd name="connsiteY1" fmla="*/ 23 h 10000"/>
                <a:gd name="connsiteX2" fmla="*/ 7309 w 10000"/>
                <a:gd name="connsiteY2" fmla="*/ 4988 h 10000"/>
                <a:gd name="connsiteX3" fmla="*/ 10000 w 10000"/>
                <a:gd name="connsiteY3" fmla="*/ 9953 h 10000"/>
                <a:gd name="connsiteX4" fmla="*/ 3338 w 10000"/>
                <a:gd name="connsiteY4" fmla="*/ 10000 h 10000"/>
                <a:gd name="connsiteX5" fmla="*/ 2 w 10000"/>
                <a:gd name="connsiteY5" fmla="*/ 4988 h 10000"/>
                <a:gd name="connsiteX6" fmla="*/ 2898 w 10000"/>
                <a:gd name="connsiteY6" fmla="*/ 0 h 10000"/>
                <a:gd name="connsiteX0" fmla="*/ 4522 w 10008"/>
                <a:gd name="connsiteY0" fmla="*/ 0 h 10000"/>
                <a:gd name="connsiteX1" fmla="*/ 10008 w 10008"/>
                <a:gd name="connsiteY1" fmla="*/ 23 h 10000"/>
                <a:gd name="connsiteX2" fmla="*/ 7317 w 10008"/>
                <a:gd name="connsiteY2" fmla="*/ 4988 h 10000"/>
                <a:gd name="connsiteX3" fmla="*/ 10008 w 10008"/>
                <a:gd name="connsiteY3" fmla="*/ 9953 h 10000"/>
                <a:gd name="connsiteX4" fmla="*/ 3346 w 10008"/>
                <a:gd name="connsiteY4" fmla="*/ 10000 h 10000"/>
                <a:gd name="connsiteX5" fmla="*/ 10 w 10008"/>
                <a:gd name="connsiteY5" fmla="*/ 4988 h 10000"/>
                <a:gd name="connsiteX6" fmla="*/ 4522 w 10008"/>
                <a:gd name="connsiteY6" fmla="*/ 0 h 10000"/>
                <a:gd name="connsiteX0" fmla="*/ 4518 w 10004"/>
                <a:gd name="connsiteY0" fmla="*/ 0 h 10000"/>
                <a:gd name="connsiteX1" fmla="*/ 10004 w 10004"/>
                <a:gd name="connsiteY1" fmla="*/ 23 h 10000"/>
                <a:gd name="connsiteX2" fmla="*/ 7313 w 10004"/>
                <a:gd name="connsiteY2" fmla="*/ 4988 h 10000"/>
                <a:gd name="connsiteX3" fmla="*/ 10004 w 10004"/>
                <a:gd name="connsiteY3" fmla="*/ 9953 h 10000"/>
                <a:gd name="connsiteX4" fmla="*/ 5516 w 10004"/>
                <a:gd name="connsiteY4" fmla="*/ 10000 h 10000"/>
                <a:gd name="connsiteX5" fmla="*/ 6 w 10004"/>
                <a:gd name="connsiteY5" fmla="*/ 4988 h 10000"/>
                <a:gd name="connsiteX6" fmla="*/ 4518 w 10004"/>
                <a:gd name="connsiteY6" fmla="*/ 0 h 10000"/>
                <a:gd name="connsiteX0" fmla="*/ 4530 w 10016"/>
                <a:gd name="connsiteY0" fmla="*/ 0 h 10047"/>
                <a:gd name="connsiteX1" fmla="*/ 10016 w 10016"/>
                <a:gd name="connsiteY1" fmla="*/ 23 h 10047"/>
                <a:gd name="connsiteX2" fmla="*/ 7325 w 10016"/>
                <a:gd name="connsiteY2" fmla="*/ 4988 h 10047"/>
                <a:gd name="connsiteX3" fmla="*/ 10016 w 10016"/>
                <a:gd name="connsiteY3" fmla="*/ 9953 h 10047"/>
                <a:gd name="connsiteX4" fmla="*/ 6439 w 10016"/>
                <a:gd name="connsiteY4" fmla="*/ 10047 h 10047"/>
                <a:gd name="connsiteX5" fmla="*/ 18 w 10016"/>
                <a:gd name="connsiteY5" fmla="*/ 4988 h 10047"/>
                <a:gd name="connsiteX6" fmla="*/ 4530 w 10016"/>
                <a:gd name="connsiteY6" fmla="*/ 0 h 10047"/>
                <a:gd name="connsiteX0" fmla="*/ 5602 w 10001"/>
                <a:gd name="connsiteY0" fmla="*/ 0 h 10024"/>
                <a:gd name="connsiteX1" fmla="*/ 10001 w 10001"/>
                <a:gd name="connsiteY1" fmla="*/ 0 h 10024"/>
                <a:gd name="connsiteX2" fmla="*/ 7310 w 10001"/>
                <a:gd name="connsiteY2" fmla="*/ 4965 h 10024"/>
                <a:gd name="connsiteX3" fmla="*/ 10001 w 10001"/>
                <a:gd name="connsiteY3" fmla="*/ 9930 h 10024"/>
                <a:gd name="connsiteX4" fmla="*/ 6424 w 10001"/>
                <a:gd name="connsiteY4" fmla="*/ 10024 h 10024"/>
                <a:gd name="connsiteX5" fmla="*/ 3 w 10001"/>
                <a:gd name="connsiteY5" fmla="*/ 4965 h 10024"/>
                <a:gd name="connsiteX6" fmla="*/ 5602 w 10001"/>
                <a:gd name="connsiteY6" fmla="*/ 0 h 10024"/>
                <a:gd name="connsiteX0" fmla="*/ 6158 w 9999"/>
                <a:gd name="connsiteY0" fmla="*/ 0 h 10024"/>
                <a:gd name="connsiteX1" fmla="*/ 9999 w 9999"/>
                <a:gd name="connsiteY1" fmla="*/ 0 h 10024"/>
                <a:gd name="connsiteX2" fmla="*/ 7308 w 9999"/>
                <a:gd name="connsiteY2" fmla="*/ 4965 h 10024"/>
                <a:gd name="connsiteX3" fmla="*/ 9999 w 9999"/>
                <a:gd name="connsiteY3" fmla="*/ 9930 h 10024"/>
                <a:gd name="connsiteX4" fmla="*/ 6422 w 9999"/>
                <a:gd name="connsiteY4" fmla="*/ 10024 h 10024"/>
                <a:gd name="connsiteX5" fmla="*/ 1 w 9999"/>
                <a:gd name="connsiteY5" fmla="*/ 4965 h 10024"/>
                <a:gd name="connsiteX6" fmla="*/ 6158 w 9999"/>
                <a:gd name="connsiteY6" fmla="*/ 0 h 10024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5924 w 9765"/>
                <a:gd name="connsiteY0" fmla="*/ 0 h 10000"/>
                <a:gd name="connsiteX1" fmla="*/ 9765 w 9765"/>
                <a:gd name="connsiteY1" fmla="*/ 0 h 10000"/>
                <a:gd name="connsiteX2" fmla="*/ 7074 w 9765"/>
                <a:gd name="connsiteY2" fmla="*/ 4953 h 10000"/>
                <a:gd name="connsiteX3" fmla="*/ 9765 w 9765"/>
                <a:gd name="connsiteY3" fmla="*/ 9906 h 10000"/>
                <a:gd name="connsiteX4" fmla="*/ 6188 w 9765"/>
                <a:gd name="connsiteY4" fmla="*/ 10000 h 10000"/>
                <a:gd name="connsiteX5" fmla="*/ 1 w 9765"/>
                <a:gd name="connsiteY5" fmla="*/ 4953 h 10000"/>
                <a:gd name="connsiteX6" fmla="*/ 5924 w 9765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65" h="10000">
                  <a:moveTo>
                    <a:pt x="5924" y="0"/>
                  </a:moveTo>
                  <a:lnTo>
                    <a:pt x="9765" y="0"/>
                  </a:lnTo>
                  <a:cubicBezTo>
                    <a:pt x="8827" y="232"/>
                    <a:pt x="7074" y="2218"/>
                    <a:pt x="7074" y="4953"/>
                  </a:cubicBezTo>
                  <a:cubicBezTo>
                    <a:pt x="7074" y="7689"/>
                    <a:pt x="8769" y="9558"/>
                    <a:pt x="9765" y="9906"/>
                  </a:cubicBezTo>
                  <a:lnTo>
                    <a:pt x="6188" y="10000"/>
                  </a:lnTo>
                  <a:cubicBezTo>
                    <a:pt x="2576" y="10046"/>
                    <a:pt x="45" y="6620"/>
                    <a:pt x="1" y="4953"/>
                  </a:cubicBezTo>
                  <a:cubicBezTo>
                    <a:pt x="-43" y="3286"/>
                    <a:pt x="1755" y="0"/>
                    <a:pt x="5924" y="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solidFill>
                  <a:schemeClr val="dk1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 bwMode="auto">
            <a:xfrm>
              <a:off x="589166" y="2214051"/>
              <a:ext cx="1297565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1458362" y="2648847"/>
              <a:ext cx="428369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 bwMode="auto">
            <a:xfrm flipH="1">
              <a:off x="2594890" y="2418455"/>
              <a:ext cx="876020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lg" len="lg"/>
              <a:tailEnd type="oval" w="med" len="med"/>
            </a:ln>
            <a:effectLst/>
          </p:spPr>
        </p:cxnSp>
        <p:sp>
          <p:nvSpPr>
            <p:cNvPr id="21" name="Oval 20"/>
            <p:cNvSpPr/>
            <p:nvPr/>
          </p:nvSpPr>
          <p:spPr bwMode="auto">
            <a:xfrm>
              <a:off x="2394000" y="3943389"/>
              <a:ext cx="187036" cy="187036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>
                <a:solidFill>
                  <a:schemeClr val="dk1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22" name="Flowchart: Delay 18"/>
            <p:cNvSpPr/>
            <p:nvPr/>
          </p:nvSpPr>
          <p:spPr bwMode="auto">
            <a:xfrm flipH="1">
              <a:off x="1761001" y="3626681"/>
              <a:ext cx="632999" cy="820453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3276 w 10041"/>
                <a:gd name="connsiteY0" fmla="*/ 0 h 10023"/>
                <a:gd name="connsiteX1" fmla="*/ 10041 w 10041"/>
                <a:gd name="connsiteY1" fmla="*/ 23 h 10023"/>
                <a:gd name="connsiteX2" fmla="*/ 8374 w 10041"/>
                <a:gd name="connsiteY2" fmla="*/ 5023 h 10023"/>
                <a:gd name="connsiteX3" fmla="*/ 10041 w 10041"/>
                <a:gd name="connsiteY3" fmla="*/ 10023 h 10023"/>
                <a:gd name="connsiteX4" fmla="*/ 1708 w 10041"/>
                <a:gd name="connsiteY4" fmla="*/ 10023 h 10023"/>
                <a:gd name="connsiteX5" fmla="*/ 41 w 10041"/>
                <a:gd name="connsiteY5" fmla="*/ 5023 h 10023"/>
                <a:gd name="connsiteX6" fmla="*/ 3276 w 10041"/>
                <a:gd name="connsiteY6" fmla="*/ 0 h 10023"/>
                <a:gd name="connsiteX0" fmla="*/ 3237 w 10002"/>
                <a:gd name="connsiteY0" fmla="*/ 0 h 10070"/>
                <a:gd name="connsiteX1" fmla="*/ 10002 w 10002"/>
                <a:gd name="connsiteY1" fmla="*/ 23 h 10070"/>
                <a:gd name="connsiteX2" fmla="*/ 8335 w 10002"/>
                <a:gd name="connsiteY2" fmla="*/ 5023 h 10070"/>
                <a:gd name="connsiteX3" fmla="*/ 10002 w 10002"/>
                <a:gd name="connsiteY3" fmla="*/ 10023 h 10070"/>
                <a:gd name="connsiteX4" fmla="*/ 3656 w 10002"/>
                <a:gd name="connsiteY4" fmla="*/ 10070 h 10070"/>
                <a:gd name="connsiteX5" fmla="*/ 2 w 10002"/>
                <a:gd name="connsiteY5" fmla="*/ 5023 h 10070"/>
                <a:gd name="connsiteX6" fmla="*/ 3237 w 10002"/>
                <a:gd name="connsiteY6" fmla="*/ 0 h 10070"/>
                <a:gd name="connsiteX0" fmla="*/ 3237 w 10002"/>
                <a:gd name="connsiteY0" fmla="*/ 0 h 10070"/>
                <a:gd name="connsiteX1" fmla="*/ 10002 w 10002"/>
                <a:gd name="connsiteY1" fmla="*/ 23 h 10070"/>
                <a:gd name="connsiteX2" fmla="*/ 7439 w 10002"/>
                <a:gd name="connsiteY2" fmla="*/ 5023 h 10070"/>
                <a:gd name="connsiteX3" fmla="*/ 10002 w 10002"/>
                <a:gd name="connsiteY3" fmla="*/ 10023 h 10070"/>
                <a:gd name="connsiteX4" fmla="*/ 3656 w 10002"/>
                <a:gd name="connsiteY4" fmla="*/ 10070 h 10070"/>
                <a:gd name="connsiteX5" fmla="*/ 2 w 10002"/>
                <a:gd name="connsiteY5" fmla="*/ 5023 h 10070"/>
                <a:gd name="connsiteX6" fmla="*/ 3237 w 10002"/>
                <a:gd name="connsiteY6" fmla="*/ 0 h 10070"/>
                <a:gd name="connsiteX0" fmla="*/ 2761 w 9526"/>
                <a:gd name="connsiteY0" fmla="*/ 0 h 10070"/>
                <a:gd name="connsiteX1" fmla="*/ 9526 w 9526"/>
                <a:gd name="connsiteY1" fmla="*/ 23 h 10070"/>
                <a:gd name="connsiteX2" fmla="*/ 6963 w 9526"/>
                <a:gd name="connsiteY2" fmla="*/ 5023 h 10070"/>
                <a:gd name="connsiteX3" fmla="*/ 9526 w 9526"/>
                <a:gd name="connsiteY3" fmla="*/ 10023 h 10070"/>
                <a:gd name="connsiteX4" fmla="*/ 3180 w 9526"/>
                <a:gd name="connsiteY4" fmla="*/ 10070 h 10070"/>
                <a:gd name="connsiteX5" fmla="*/ 2 w 9526"/>
                <a:gd name="connsiteY5" fmla="*/ 5023 h 10070"/>
                <a:gd name="connsiteX6" fmla="*/ 2761 w 9526"/>
                <a:gd name="connsiteY6" fmla="*/ 0 h 10070"/>
                <a:gd name="connsiteX0" fmla="*/ 2898 w 10000"/>
                <a:gd name="connsiteY0" fmla="*/ 0 h 10000"/>
                <a:gd name="connsiteX1" fmla="*/ 10000 w 10000"/>
                <a:gd name="connsiteY1" fmla="*/ 23 h 10000"/>
                <a:gd name="connsiteX2" fmla="*/ 7309 w 10000"/>
                <a:gd name="connsiteY2" fmla="*/ 4988 h 10000"/>
                <a:gd name="connsiteX3" fmla="*/ 10000 w 10000"/>
                <a:gd name="connsiteY3" fmla="*/ 9953 h 10000"/>
                <a:gd name="connsiteX4" fmla="*/ 3338 w 10000"/>
                <a:gd name="connsiteY4" fmla="*/ 10000 h 10000"/>
                <a:gd name="connsiteX5" fmla="*/ 2 w 10000"/>
                <a:gd name="connsiteY5" fmla="*/ 4988 h 10000"/>
                <a:gd name="connsiteX6" fmla="*/ 2898 w 10000"/>
                <a:gd name="connsiteY6" fmla="*/ 0 h 10000"/>
                <a:gd name="connsiteX0" fmla="*/ 4522 w 10008"/>
                <a:gd name="connsiteY0" fmla="*/ 0 h 10000"/>
                <a:gd name="connsiteX1" fmla="*/ 10008 w 10008"/>
                <a:gd name="connsiteY1" fmla="*/ 23 h 10000"/>
                <a:gd name="connsiteX2" fmla="*/ 7317 w 10008"/>
                <a:gd name="connsiteY2" fmla="*/ 4988 h 10000"/>
                <a:gd name="connsiteX3" fmla="*/ 10008 w 10008"/>
                <a:gd name="connsiteY3" fmla="*/ 9953 h 10000"/>
                <a:gd name="connsiteX4" fmla="*/ 3346 w 10008"/>
                <a:gd name="connsiteY4" fmla="*/ 10000 h 10000"/>
                <a:gd name="connsiteX5" fmla="*/ 10 w 10008"/>
                <a:gd name="connsiteY5" fmla="*/ 4988 h 10000"/>
                <a:gd name="connsiteX6" fmla="*/ 4522 w 10008"/>
                <a:gd name="connsiteY6" fmla="*/ 0 h 10000"/>
                <a:gd name="connsiteX0" fmla="*/ 4518 w 10004"/>
                <a:gd name="connsiteY0" fmla="*/ 0 h 10000"/>
                <a:gd name="connsiteX1" fmla="*/ 10004 w 10004"/>
                <a:gd name="connsiteY1" fmla="*/ 23 h 10000"/>
                <a:gd name="connsiteX2" fmla="*/ 7313 w 10004"/>
                <a:gd name="connsiteY2" fmla="*/ 4988 h 10000"/>
                <a:gd name="connsiteX3" fmla="*/ 10004 w 10004"/>
                <a:gd name="connsiteY3" fmla="*/ 9953 h 10000"/>
                <a:gd name="connsiteX4" fmla="*/ 5516 w 10004"/>
                <a:gd name="connsiteY4" fmla="*/ 10000 h 10000"/>
                <a:gd name="connsiteX5" fmla="*/ 6 w 10004"/>
                <a:gd name="connsiteY5" fmla="*/ 4988 h 10000"/>
                <a:gd name="connsiteX6" fmla="*/ 4518 w 10004"/>
                <a:gd name="connsiteY6" fmla="*/ 0 h 10000"/>
                <a:gd name="connsiteX0" fmla="*/ 4530 w 10016"/>
                <a:gd name="connsiteY0" fmla="*/ 0 h 10047"/>
                <a:gd name="connsiteX1" fmla="*/ 10016 w 10016"/>
                <a:gd name="connsiteY1" fmla="*/ 23 h 10047"/>
                <a:gd name="connsiteX2" fmla="*/ 7325 w 10016"/>
                <a:gd name="connsiteY2" fmla="*/ 4988 h 10047"/>
                <a:gd name="connsiteX3" fmla="*/ 10016 w 10016"/>
                <a:gd name="connsiteY3" fmla="*/ 9953 h 10047"/>
                <a:gd name="connsiteX4" fmla="*/ 6439 w 10016"/>
                <a:gd name="connsiteY4" fmla="*/ 10047 h 10047"/>
                <a:gd name="connsiteX5" fmla="*/ 18 w 10016"/>
                <a:gd name="connsiteY5" fmla="*/ 4988 h 10047"/>
                <a:gd name="connsiteX6" fmla="*/ 4530 w 10016"/>
                <a:gd name="connsiteY6" fmla="*/ 0 h 10047"/>
                <a:gd name="connsiteX0" fmla="*/ 5602 w 10001"/>
                <a:gd name="connsiteY0" fmla="*/ 0 h 10024"/>
                <a:gd name="connsiteX1" fmla="*/ 10001 w 10001"/>
                <a:gd name="connsiteY1" fmla="*/ 0 h 10024"/>
                <a:gd name="connsiteX2" fmla="*/ 7310 w 10001"/>
                <a:gd name="connsiteY2" fmla="*/ 4965 h 10024"/>
                <a:gd name="connsiteX3" fmla="*/ 10001 w 10001"/>
                <a:gd name="connsiteY3" fmla="*/ 9930 h 10024"/>
                <a:gd name="connsiteX4" fmla="*/ 6424 w 10001"/>
                <a:gd name="connsiteY4" fmla="*/ 10024 h 10024"/>
                <a:gd name="connsiteX5" fmla="*/ 3 w 10001"/>
                <a:gd name="connsiteY5" fmla="*/ 4965 h 10024"/>
                <a:gd name="connsiteX6" fmla="*/ 5602 w 10001"/>
                <a:gd name="connsiteY6" fmla="*/ 0 h 10024"/>
                <a:gd name="connsiteX0" fmla="*/ 6158 w 9999"/>
                <a:gd name="connsiteY0" fmla="*/ 0 h 10024"/>
                <a:gd name="connsiteX1" fmla="*/ 9999 w 9999"/>
                <a:gd name="connsiteY1" fmla="*/ 0 h 10024"/>
                <a:gd name="connsiteX2" fmla="*/ 7308 w 9999"/>
                <a:gd name="connsiteY2" fmla="*/ 4965 h 10024"/>
                <a:gd name="connsiteX3" fmla="*/ 9999 w 9999"/>
                <a:gd name="connsiteY3" fmla="*/ 9930 h 10024"/>
                <a:gd name="connsiteX4" fmla="*/ 6422 w 9999"/>
                <a:gd name="connsiteY4" fmla="*/ 10024 h 10024"/>
                <a:gd name="connsiteX5" fmla="*/ 1 w 9999"/>
                <a:gd name="connsiteY5" fmla="*/ 4965 h 10024"/>
                <a:gd name="connsiteX6" fmla="*/ 6158 w 9999"/>
                <a:gd name="connsiteY6" fmla="*/ 0 h 10024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5924 w 9765"/>
                <a:gd name="connsiteY0" fmla="*/ 0 h 10000"/>
                <a:gd name="connsiteX1" fmla="*/ 9765 w 9765"/>
                <a:gd name="connsiteY1" fmla="*/ 0 h 10000"/>
                <a:gd name="connsiteX2" fmla="*/ 7074 w 9765"/>
                <a:gd name="connsiteY2" fmla="*/ 4953 h 10000"/>
                <a:gd name="connsiteX3" fmla="*/ 9765 w 9765"/>
                <a:gd name="connsiteY3" fmla="*/ 9906 h 10000"/>
                <a:gd name="connsiteX4" fmla="*/ 6188 w 9765"/>
                <a:gd name="connsiteY4" fmla="*/ 10000 h 10000"/>
                <a:gd name="connsiteX5" fmla="*/ 1 w 9765"/>
                <a:gd name="connsiteY5" fmla="*/ 4953 h 10000"/>
                <a:gd name="connsiteX6" fmla="*/ 5924 w 9765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65" h="10000">
                  <a:moveTo>
                    <a:pt x="5924" y="0"/>
                  </a:moveTo>
                  <a:lnTo>
                    <a:pt x="9765" y="0"/>
                  </a:lnTo>
                  <a:cubicBezTo>
                    <a:pt x="8827" y="232"/>
                    <a:pt x="7074" y="2218"/>
                    <a:pt x="7074" y="4953"/>
                  </a:cubicBezTo>
                  <a:cubicBezTo>
                    <a:pt x="7074" y="7689"/>
                    <a:pt x="8769" y="9558"/>
                    <a:pt x="9765" y="9906"/>
                  </a:cubicBezTo>
                  <a:lnTo>
                    <a:pt x="6188" y="10000"/>
                  </a:lnTo>
                  <a:cubicBezTo>
                    <a:pt x="2576" y="10046"/>
                    <a:pt x="45" y="6620"/>
                    <a:pt x="1" y="4953"/>
                  </a:cubicBezTo>
                  <a:cubicBezTo>
                    <a:pt x="-43" y="3286"/>
                    <a:pt x="1755" y="0"/>
                    <a:pt x="5924" y="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solidFill>
                  <a:schemeClr val="dk1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 bwMode="auto">
            <a:xfrm>
              <a:off x="589166" y="4266596"/>
              <a:ext cx="1297565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 flipH="1">
              <a:off x="2594890" y="4036204"/>
              <a:ext cx="876020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lg" len="lg"/>
              <a:tailEnd type="oval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1468577" y="3864815"/>
              <a:ext cx="428369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>
              <a:off x="1468577" y="3470551"/>
              <a:ext cx="3424" cy="394264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/>
            <p:nvPr/>
          </p:nvCxnSpPr>
          <p:spPr bwMode="auto">
            <a:xfrm>
              <a:off x="2923304" y="2418455"/>
              <a:ext cx="3424" cy="394264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/>
            <p:cNvCxnSpPr/>
            <p:nvPr/>
          </p:nvCxnSpPr>
          <p:spPr bwMode="auto">
            <a:xfrm>
              <a:off x="2926728" y="3640795"/>
              <a:ext cx="3424" cy="394264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>
              <a:off x="1458362" y="3026517"/>
              <a:ext cx="1471790" cy="614278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/>
            <p:cNvCxnSpPr/>
            <p:nvPr/>
          </p:nvCxnSpPr>
          <p:spPr bwMode="auto">
            <a:xfrm>
              <a:off x="1458362" y="2632253"/>
              <a:ext cx="3424" cy="394264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1" name="Oval 50"/>
            <p:cNvSpPr/>
            <p:nvPr/>
          </p:nvSpPr>
          <p:spPr bwMode="auto">
            <a:xfrm>
              <a:off x="1905349" y="3179604"/>
              <a:ext cx="137516" cy="133415"/>
            </a:xfrm>
            <a:prstGeom prst="ellipse">
              <a:avLst/>
            </a:prstGeom>
            <a:solidFill>
              <a:schemeClr val="bg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 bwMode="auto">
            <a:xfrm flipH="1">
              <a:off x="1472002" y="2812719"/>
              <a:ext cx="1454726" cy="657832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TextBox 51"/>
            <p:cNvSpPr txBox="1"/>
            <p:nvPr/>
          </p:nvSpPr>
          <p:spPr>
            <a:xfrm>
              <a:off x="2711291" y="2049862"/>
              <a:ext cx="759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>
                  <a:latin typeface="+mn-lt"/>
                </a:rPr>
                <a:t>0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711291" y="3665727"/>
              <a:ext cx="759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>
                  <a:latin typeface="+mn-lt"/>
                </a:rPr>
                <a:t>0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69465" y="2512676"/>
              <a:ext cx="759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>
                  <a:latin typeface="+mn-lt"/>
                </a:rPr>
                <a:t>0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650037" y="3571799"/>
              <a:ext cx="759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>
                  <a:latin typeface="+mn-lt"/>
                </a:rPr>
                <a:t>0</a:t>
              </a:r>
            </a:p>
          </p:txBody>
        </p:sp>
      </p:grpSp>
      <p:sp>
        <p:nvSpPr>
          <p:cNvPr id="88" name="reset-1"/>
          <p:cNvSpPr txBox="1"/>
          <p:nvPr/>
        </p:nvSpPr>
        <p:spPr>
          <a:xfrm>
            <a:off x="1297255" y="3828252"/>
            <a:ext cx="759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+mn-lt"/>
              </a:rPr>
              <a:t>1</a:t>
            </a:r>
          </a:p>
        </p:txBody>
      </p:sp>
      <p:sp>
        <p:nvSpPr>
          <p:cNvPr id="89" name="set-1"/>
          <p:cNvSpPr txBox="1"/>
          <p:nvPr/>
        </p:nvSpPr>
        <p:spPr>
          <a:xfrm>
            <a:off x="1277946" y="1778699"/>
            <a:ext cx="759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+mn-lt"/>
              </a:rPr>
              <a:t>1</a:t>
            </a:r>
            <a:endParaRPr lang="en-US" dirty="0" smtClean="0">
              <a:latin typeface="+mn-lt"/>
            </a:endParaRPr>
          </a:p>
        </p:txBody>
      </p:sp>
      <p:cxnSp>
        <p:nvCxnSpPr>
          <p:cNvPr id="6" name="Прямая со стрелкой 5"/>
          <p:cNvCxnSpPr/>
          <p:nvPr/>
        </p:nvCxnSpPr>
        <p:spPr bwMode="auto">
          <a:xfrm flipH="1" flipV="1">
            <a:off x="4083127" y="2446327"/>
            <a:ext cx="2304973" cy="2544773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90" name="Прямая со стрелкой 89"/>
          <p:cNvCxnSpPr/>
          <p:nvPr/>
        </p:nvCxnSpPr>
        <p:spPr bwMode="auto">
          <a:xfrm flipH="1" flipV="1">
            <a:off x="3573065" y="4200249"/>
            <a:ext cx="2484835" cy="790851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91" name="Content Placeholder 2"/>
          <p:cNvSpPr txBox="1">
            <a:spLocks/>
          </p:cNvSpPr>
          <p:nvPr/>
        </p:nvSpPr>
        <p:spPr bwMode="auto">
          <a:xfrm>
            <a:off x="4619437" y="5290520"/>
            <a:ext cx="4035766" cy="397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dirty="0" smtClean="0"/>
              <a:t>Where will ‘1’ appear first?</a:t>
            </a:r>
          </a:p>
        </p:txBody>
      </p:sp>
      <p:pic>
        <p:nvPicPr>
          <p:cNvPr id="3" name="Звук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43315325"/>
      </p:ext>
    </p:extLst>
  </p:cSld>
  <p:clrMapOvr>
    <a:masterClrMapping/>
  </p:clrMapOvr>
  <p:transition advTm="8875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0" grpId="0"/>
      <p:bldP spid="44" grpId="0"/>
      <p:bldP spid="88" grpId="0"/>
      <p:bldP spid="89" grpId="0"/>
      <p:bldP spid="9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 Flip-Flop</a:t>
            </a:r>
            <a:endParaRPr lang="en-US" dirty="0"/>
          </a:p>
        </p:txBody>
      </p:sp>
      <p:graphicFrame>
        <p:nvGraphicFramePr>
          <p:cNvPr id="54" name="Table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569496"/>
              </p:ext>
            </p:extLst>
          </p:nvPr>
        </p:nvGraphicFramePr>
        <p:xfrm>
          <a:off x="4712186" y="810915"/>
          <a:ext cx="2803904" cy="3356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0976"/>
                <a:gridCol w="700976"/>
                <a:gridCol w="598389"/>
                <a:gridCol w="803563"/>
              </a:tblGrid>
              <a:tr h="38970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Q(t)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Q(t+1)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63" name="Group 62"/>
          <p:cNvGrpSpPr/>
          <p:nvPr/>
        </p:nvGrpSpPr>
        <p:grpSpPr>
          <a:xfrm>
            <a:off x="7557654" y="1175159"/>
            <a:ext cx="1586346" cy="1505989"/>
            <a:chOff x="7405254" y="1218080"/>
            <a:chExt cx="1627910" cy="768681"/>
          </a:xfrm>
        </p:grpSpPr>
        <p:sp>
          <p:nvSpPr>
            <p:cNvPr id="55" name="Right Brace 54"/>
            <p:cNvSpPr/>
            <p:nvPr/>
          </p:nvSpPr>
          <p:spPr bwMode="auto">
            <a:xfrm>
              <a:off x="7405254" y="1218080"/>
              <a:ext cx="221673" cy="768681"/>
            </a:xfrm>
            <a:prstGeom prst="rightBrac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666109" y="1463890"/>
              <a:ext cx="1367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no change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7560035" y="2706423"/>
            <a:ext cx="1583965" cy="1417995"/>
            <a:chOff x="7407635" y="2749345"/>
            <a:chExt cx="1683328" cy="720336"/>
          </a:xfrm>
        </p:grpSpPr>
        <p:sp>
          <p:nvSpPr>
            <p:cNvPr id="59" name="Right Brace 58"/>
            <p:cNvSpPr/>
            <p:nvPr/>
          </p:nvSpPr>
          <p:spPr bwMode="auto">
            <a:xfrm>
              <a:off x="7407635" y="2749345"/>
              <a:ext cx="221673" cy="720336"/>
            </a:xfrm>
            <a:prstGeom prst="rightBrac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723908" y="3003558"/>
              <a:ext cx="1367055" cy="187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returns D</a:t>
              </a: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2391671" y="1587454"/>
            <a:ext cx="1522301" cy="1093694"/>
            <a:chOff x="1237558" y="4455457"/>
            <a:chExt cx="2393549" cy="1093694"/>
          </a:xfrm>
        </p:grpSpPr>
        <p:sp>
          <p:nvSpPr>
            <p:cNvPr id="90" name="Rectangle 89"/>
            <p:cNvSpPr/>
            <p:nvPr/>
          </p:nvSpPr>
          <p:spPr bwMode="auto">
            <a:xfrm>
              <a:off x="1999129" y="4455457"/>
              <a:ext cx="1290918" cy="1093694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36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2000469" y="4547707"/>
              <a:ext cx="50459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S</a:t>
              </a:r>
              <a:endParaRPr lang="en-US" sz="1600" dirty="0"/>
            </a:p>
          </p:txBody>
        </p:sp>
        <p:cxnSp>
          <p:nvCxnSpPr>
            <p:cNvPr id="94" name="Straight Connector 93"/>
            <p:cNvCxnSpPr>
              <a:stCxn id="101" idx="2"/>
            </p:cNvCxnSpPr>
            <p:nvPr/>
          </p:nvCxnSpPr>
          <p:spPr bwMode="auto">
            <a:xfrm flipV="1">
              <a:off x="1237558" y="4733656"/>
              <a:ext cx="761570" cy="7744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95" name="Straight Connector 94"/>
            <p:cNvCxnSpPr>
              <a:stCxn id="102" idx="2"/>
            </p:cNvCxnSpPr>
            <p:nvPr/>
          </p:nvCxnSpPr>
          <p:spPr bwMode="auto">
            <a:xfrm flipV="1">
              <a:off x="1237558" y="5271538"/>
              <a:ext cx="761570" cy="9787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96" name="Straight Connector 95"/>
            <p:cNvCxnSpPr/>
            <p:nvPr/>
          </p:nvCxnSpPr>
          <p:spPr bwMode="auto">
            <a:xfrm flipH="1">
              <a:off x="3291512" y="4733655"/>
              <a:ext cx="339595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lg" len="lg"/>
              <a:tailEnd type="oval" w="med" len="med"/>
            </a:ln>
            <a:effectLst/>
          </p:spPr>
        </p:cxnSp>
        <p:sp>
          <p:nvSpPr>
            <p:cNvPr id="97" name="Rectangle 96"/>
            <p:cNvSpPr/>
            <p:nvPr/>
          </p:nvSpPr>
          <p:spPr>
            <a:xfrm>
              <a:off x="2758972" y="5102261"/>
              <a:ext cx="54239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Q</a:t>
              </a:r>
            </a:p>
          </p:txBody>
        </p:sp>
        <p:cxnSp>
          <p:nvCxnSpPr>
            <p:cNvPr id="98" name="Straight Connector 97"/>
            <p:cNvCxnSpPr/>
            <p:nvPr/>
          </p:nvCxnSpPr>
          <p:spPr bwMode="auto">
            <a:xfrm flipH="1">
              <a:off x="3291512" y="5271537"/>
              <a:ext cx="339595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lg" len="lg"/>
              <a:tailEnd type="oval" w="med" len="med"/>
            </a:ln>
            <a:effectLst/>
          </p:spPr>
        </p:cxnSp>
      </p:grpSp>
      <p:sp>
        <p:nvSpPr>
          <p:cNvPr id="99" name="Rectangle 98"/>
          <p:cNvSpPr/>
          <p:nvPr/>
        </p:nvSpPr>
        <p:spPr>
          <a:xfrm>
            <a:off x="2878383" y="2234258"/>
            <a:ext cx="3321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R</a:t>
            </a:r>
            <a:endParaRPr lang="en-US" sz="1600" dirty="0"/>
          </a:p>
        </p:txBody>
      </p:sp>
      <p:sp>
        <p:nvSpPr>
          <p:cNvPr id="100" name="Rectangle 99"/>
          <p:cNvSpPr/>
          <p:nvPr/>
        </p:nvSpPr>
        <p:spPr>
          <a:xfrm>
            <a:off x="3301585" y="1696375"/>
            <a:ext cx="4026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!Q</a:t>
            </a:r>
            <a:endParaRPr lang="en-US" sz="1600" dirty="0"/>
          </a:p>
        </p:txBody>
      </p:sp>
      <p:sp>
        <p:nvSpPr>
          <p:cNvPr id="101" name="Flowchart: Delay 10"/>
          <p:cNvSpPr/>
          <p:nvPr/>
        </p:nvSpPr>
        <p:spPr bwMode="auto">
          <a:xfrm>
            <a:off x="2008762" y="1638947"/>
            <a:ext cx="382909" cy="468900"/>
          </a:xfrm>
          <a:custGeom>
            <a:avLst/>
            <a:gdLst>
              <a:gd name="connsiteX0" fmla="*/ 0 w 658964"/>
              <a:gd name="connsiteY0" fmla="*/ 0 h 812800"/>
              <a:gd name="connsiteX1" fmla="*/ 329482 w 658964"/>
              <a:gd name="connsiteY1" fmla="*/ 0 h 812800"/>
              <a:gd name="connsiteX2" fmla="*/ 658964 w 658964"/>
              <a:gd name="connsiteY2" fmla="*/ 406400 h 812800"/>
              <a:gd name="connsiteX3" fmla="*/ 329482 w 658964"/>
              <a:gd name="connsiteY3" fmla="*/ 812800 h 812800"/>
              <a:gd name="connsiteX4" fmla="*/ 0 w 658964"/>
              <a:gd name="connsiteY4" fmla="*/ 812800 h 812800"/>
              <a:gd name="connsiteX5" fmla="*/ 0 w 658964"/>
              <a:gd name="connsiteY5" fmla="*/ 0 h 812800"/>
              <a:gd name="connsiteX0" fmla="*/ 969 w 659933"/>
              <a:gd name="connsiteY0" fmla="*/ 0 h 812800"/>
              <a:gd name="connsiteX1" fmla="*/ 330451 w 659933"/>
              <a:gd name="connsiteY1" fmla="*/ 0 h 812800"/>
              <a:gd name="connsiteX2" fmla="*/ 659933 w 659933"/>
              <a:gd name="connsiteY2" fmla="*/ 406400 h 812800"/>
              <a:gd name="connsiteX3" fmla="*/ 330451 w 659933"/>
              <a:gd name="connsiteY3" fmla="*/ 812800 h 812800"/>
              <a:gd name="connsiteX4" fmla="*/ 969 w 659933"/>
              <a:gd name="connsiteY4" fmla="*/ 812800 h 812800"/>
              <a:gd name="connsiteX5" fmla="*/ 0 w 659933"/>
              <a:gd name="connsiteY5" fmla="*/ 199987 h 812800"/>
              <a:gd name="connsiteX6" fmla="*/ 969 w 659933"/>
              <a:gd name="connsiteY6" fmla="*/ 0 h 812800"/>
              <a:gd name="connsiteX0" fmla="*/ 4778 w 663742"/>
              <a:gd name="connsiteY0" fmla="*/ 0 h 812800"/>
              <a:gd name="connsiteX1" fmla="*/ 334260 w 663742"/>
              <a:gd name="connsiteY1" fmla="*/ 0 h 812800"/>
              <a:gd name="connsiteX2" fmla="*/ 663742 w 663742"/>
              <a:gd name="connsiteY2" fmla="*/ 406400 h 812800"/>
              <a:gd name="connsiteX3" fmla="*/ 334260 w 663742"/>
              <a:gd name="connsiteY3" fmla="*/ 812800 h 812800"/>
              <a:gd name="connsiteX4" fmla="*/ 4778 w 663742"/>
              <a:gd name="connsiteY4" fmla="*/ 812800 h 812800"/>
              <a:gd name="connsiteX5" fmla="*/ 0 w 663742"/>
              <a:gd name="connsiteY5" fmla="*/ 653377 h 812800"/>
              <a:gd name="connsiteX6" fmla="*/ 3809 w 663742"/>
              <a:gd name="connsiteY6" fmla="*/ 199987 h 812800"/>
              <a:gd name="connsiteX7" fmla="*/ 4778 w 663742"/>
              <a:gd name="connsiteY7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3742" h="812800">
                <a:moveTo>
                  <a:pt x="4778" y="0"/>
                </a:moveTo>
                <a:lnTo>
                  <a:pt x="334260" y="0"/>
                </a:lnTo>
                <a:cubicBezTo>
                  <a:pt x="516228" y="0"/>
                  <a:pt x="663742" y="181951"/>
                  <a:pt x="663742" y="406400"/>
                </a:cubicBezTo>
                <a:cubicBezTo>
                  <a:pt x="663742" y="630849"/>
                  <a:pt x="516228" y="812800"/>
                  <a:pt x="334260" y="812800"/>
                </a:cubicBezTo>
                <a:lnTo>
                  <a:pt x="4778" y="812800"/>
                </a:lnTo>
                <a:lnTo>
                  <a:pt x="0" y="653377"/>
                </a:lnTo>
                <a:cubicBezTo>
                  <a:pt x="1270" y="502247"/>
                  <a:pt x="2539" y="351117"/>
                  <a:pt x="3809" y="199987"/>
                </a:cubicBezTo>
                <a:lnTo>
                  <a:pt x="4778" y="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solidFill>
                <a:schemeClr val="dk1"/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02" name="Flowchart: Delay 10"/>
          <p:cNvSpPr/>
          <p:nvPr/>
        </p:nvSpPr>
        <p:spPr bwMode="auto">
          <a:xfrm>
            <a:off x="2008762" y="2178872"/>
            <a:ext cx="382909" cy="468900"/>
          </a:xfrm>
          <a:custGeom>
            <a:avLst/>
            <a:gdLst>
              <a:gd name="connsiteX0" fmla="*/ 0 w 658964"/>
              <a:gd name="connsiteY0" fmla="*/ 0 h 812800"/>
              <a:gd name="connsiteX1" fmla="*/ 329482 w 658964"/>
              <a:gd name="connsiteY1" fmla="*/ 0 h 812800"/>
              <a:gd name="connsiteX2" fmla="*/ 658964 w 658964"/>
              <a:gd name="connsiteY2" fmla="*/ 406400 h 812800"/>
              <a:gd name="connsiteX3" fmla="*/ 329482 w 658964"/>
              <a:gd name="connsiteY3" fmla="*/ 812800 h 812800"/>
              <a:gd name="connsiteX4" fmla="*/ 0 w 658964"/>
              <a:gd name="connsiteY4" fmla="*/ 812800 h 812800"/>
              <a:gd name="connsiteX5" fmla="*/ 0 w 658964"/>
              <a:gd name="connsiteY5" fmla="*/ 0 h 812800"/>
              <a:gd name="connsiteX0" fmla="*/ 969 w 659933"/>
              <a:gd name="connsiteY0" fmla="*/ 0 h 812800"/>
              <a:gd name="connsiteX1" fmla="*/ 330451 w 659933"/>
              <a:gd name="connsiteY1" fmla="*/ 0 h 812800"/>
              <a:gd name="connsiteX2" fmla="*/ 659933 w 659933"/>
              <a:gd name="connsiteY2" fmla="*/ 406400 h 812800"/>
              <a:gd name="connsiteX3" fmla="*/ 330451 w 659933"/>
              <a:gd name="connsiteY3" fmla="*/ 812800 h 812800"/>
              <a:gd name="connsiteX4" fmla="*/ 969 w 659933"/>
              <a:gd name="connsiteY4" fmla="*/ 812800 h 812800"/>
              <a:gd name="connsiteX5" fmla="*/ 0 w 659933"/>
              <a:gd name="connsiteY5" fmla="*/ 199987 h 812800"/>
              <a:gd name="connsiteX6" fmla="*/ 969 w 659933"/>
              <a:gd name="connsiteY6" fmla="*/ 0 h 812800"/>
              <a:gd name="connsiteX0" fmla="*/ 4778 w 663742"/>
              <a:gd name="connsiteY0" fmla="*/ 0 h 812800"/>
              <a:gd name="connsiteX1" fmla="*/ 334260 w 663742"/>
              <a:gd name="connsiteY1" fmla="*/ 0 h 812800"/>
              <a:gd name="connsiteX2" fmla="*/ 663742 w 663742"/>
              <a:gd name="connsiteY2" fmla="*/ 406400 h 812800"/>
              <a:gd name="connsiteX3" fmla="*/ 334260 w 663742"/>
              <a:gd name="connsiteY3" fmla="*/ 812800 h 812800"/>
              <a:gd name="connsiteX4" fmla="*/ 4778 w 663742"/>
              <a:gd name="connsiteY4" fmla="*/ 812800 h 812800"/>
              <a:gd name="connsiteX5" fmla="*/ 0 w 663742"/>
              <a:gd name="connsiteY5" fmla="*/ 653377 h 812800"/>
              <a:gd name="connsiteX6" fmla="*/ 3809 w 663742"/>
              <a:gd name="connsiteY6" fmla="*/ 199987 h 812800"/>
              <a:gd name="connsiteX7" fmla="*/ 4778 w 663742"/>
              <a:gd name="connsiteY7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3742" h="812800">
                <a:moveTo>
                  <a:pt x="4778" y="0"/>
                </a:moveTo>
                <a:lnTo>
                  <a:pt x="334260" y="0"/>
                </a:lnTo>
                <a:cubicBezTo>
                  <a:pt x="516228" y="0"/>
                  <a:pt x="663742" y="181951"/>
                  <a:pt x="663742" y="406400"/>
                </a:cubicBezTo>
                <a:cubicBezTo>
                  <a:pt x="663742" y="630849"/>
                  <a:pt x="516228" y="812800"/>
                  <a:pt x="334260" y="812800"/>
                </a:cubicBezTo>
                <a:lnTo>
                  <a:pt x="4778" y="812800"/>
                </a:lnTo>
                <a:lnTo>
                  <a:pt x="0" y="653377"/>
                </a:lnTo>
                <a:cubicBezTo>
                  <a:pt x="1270" y="502247"/>
                  <a:pt x="2539" y="351117"/>
                  <a:pt x="3809" y="199987"/>
                </a:cubicBezTo>
                <a:lnTo>
                  <a:pt x="4778" y="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solidFill>
                <a:schemeClr val="dk1"/>
              </a:solidFill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103" name="Group 102"/>
          <p:cNvGrpSpPr/>
          <p:nvPr/>
        </p:nvGrpSpPr>
        <p:grpSpPr>
          <a:xfrm>
            <a:off x="824586" y="2352602"/>
            <a:ext cx="424236" cy="406400"/>
            <a:chOff x="1607464" y="2009795"/>
            <a:chExt cx="720577" cy="690282"/>
          </a:xfrm>
        </p:grpSpPr>
        <p:sp>
          <p:nvSpPr>
            <p:cNvPr id="104" name="Isosceles Triangle 103"/>
            <p:cNvSpPr/>
            <p:nvPr/>
          </p:nvSpPr>
          <p:spPr bwMode="auto">
            <a:xfrm rot="5400000">
              <a:off x="1559859" y="2057400"/>
              <a:ext cx="690282" cy="595071"/>
            </a:xfrm>
            <a:prstGeom prst="triangl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solidFill>
                  <a:schemeClr val="dk1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2193570" y="2287699"/>
              <a:ext cx="134471" cy="134471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solidFill>
                  <a:schemeClr val="dk1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</p:grpSp>
      <p:cxnSp>
        <p:nvCxnSpPr>
          <p:cNvPr id="106" name="Straight Connector 105"/>
          <p:cNvCxnSpPr>
            <a:endCxn id="102" idx="5"/>
          </p:cNvCxnSpPr>
          <p:nvPr/>
        </p:nvCxnSpPr>
        <p:spPr bwMode="auto">
          <a:xfrm>
            <a:off x="1300441" y="2555801"/>
            <a:ext cx="708321" cy="1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cxnSp>
        <p:nvCxnSpPr>
          <p:cNvPr id="107" name="Straight Connector 106"/>
          <p:cNvCxnSpPr>
            <a:endCxn id="102" idx="6"/>
          </p:cNvCxnSpPr>
          <p:nvPr/>
        </p:nvCxnSpPr>
        <p:spPr bwMode="auto">
          <a:xfrm>
            <a:off x="1592826" y="2294243"/>
            <a:ext cx="418133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cxnSp>
        <p:nvCxnSpPr>
          <p:cNvPr id="108" name="Straight Connector 107"/>
          <p:cNvCxnSpPr>
            <a:endCxn id="101" idx="5"/>
          </p:cNvCxnSpPr>
          <p:nvPr/>
        </p:nvCxnSpPr>
        <p:spPr bwMode="auto">
          <a:xfrm>
            <a:off x="1592826" y="2012586"/>
            <a:ext cx="415936" cy="3291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sp>
        <p:nvSpPr>
          <p:cNvPr id="109" name="Oval 108"/>
          <p:cNvSpPr/>
          <p:nvPr/>
        </p:nvSpPr>
        <p:spPr bwMode="auto">
          <a:xfrm>
            <a:off x="1534540" y="2488997"/>
            <a:ext cx="120061" cy="106389"/>
          </a:xfrm>
          <a:prstGeom prst="ellipse">
            <a:avLst/>
          </a:prstGeom>
          <a:solidFill>
            <a:schemeClr val="bg1"/>
          </a:solidFill>
          <a:ln w="3175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110" name="Straight Connector 109"/>
          <p:cNvCxnSpPr/>
          <p:nvPr/>
        </p:nvCxnSpPr>
        <p:spPr bwMode="auto">
          <a:xfrm>
            <a:off x="1603298" y="1996481"/>
            <a:ext cx="0" cy="1063809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1" name="Rectangle 110"/>
          <p:cNvSpPr/>
          <p:nvPr/>
        </p:nvSpPr>
        <p:spPr>
          <a:xfrm>
            <a:off x="1248822" y="3026415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enable</a:t>
            </a:r>
            <a:endParaRPr lang="en-US" sz="1600" dirty="0"/>
          </a:p>
        </p:txBody>
      </p:sp>
      <p:cxnSp>
        <p:nvCxnSpPr>
          <p:cNvPr id="113" name="Straight Connector 112"/>
          <p:cNvCxnSpPr>
            <a:endCxn id="101" idx="6"/>
          </p:cNvCxnSpPr>
          <p:nvPr/>
        </p:nvCxnSpPr>
        <p:spPr bwMode="auto">
          <a:xfrm>
            <a:off x="184355" y="1754318"/>
            <a:ext cx="1826604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cxnSp>
        <p:nvCxnSpPr>
          <p:cNvPr id="114" name="Straight Connector 113"/>
          <p:cNvCxnSpPr>
            <a:endCxn id="104" idx="3"/>
          </p:cNvCxnSpPr>
          <p:nvPr/>
        </p:nvCxnSpPr>
        <p:spPr bwMode="auto">
          <a:xfrm flipV="1">
            <a:off x="530942" y="2555802"/>
            <a:ext cx="293645" cy="8505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cxnSp>
        <p:nvCxnSpPr>
          <p:cNvPr id="115" name="Straight Connector 114"/>
          <p:cNvCxnSpPr/>
          <p:nvPr/>
        </p:nvCxnSpPr>
        <p:spPr bwMode="auto">
          <a:xfrm>
            <a:off x="530942" y="1754318"/>
            <a:ext cx="0" cy="818494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6" name="Rectangle 115"/>
          <p:cNvSpPr/>
          <p:nvPr/>
        </p:nvSpPr>
        <p:spPr>
          <a:xfrm>
            <a:off x="184355" y="1399726"/>
            <a:ext cx="5838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data</a:t>
            </a:r>
            <a:endParaRPr lang="en-US" sz="1600" dirty="0"/>
          </a:p>
        </p:txBody>
      </p:sp>
      <p:sp>
        <p:nvSpPr>
          <p:cNvPr id="117" name="Content Placeholder 2"/>
          <p:cNvSpPr txBox="1">
            <a:spLocks/>
          </p:cNvSpPr>
          <p:nvPr/>
        </p:nvSpPr>
        <p:spPr bwMode="auto">
          <a:xfrm>
            <a:off x="530942" y="4213732"/>
            <a:ext cx="8228012" cy="795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dirty="0" smtClean="0"/>
              <a:t>How can we use this device?</a:t>
            </a:r>
          </a:p>
          <a:p>
            <a:r>
              <a:rPr lang="en-US" dirty="0" smtClean="0"/>
              <a:t>We can make a memory array!</a:t>
            </a:r>
          </a:p>
        </p:txBody>
      </p:sp>
      <p:pic>
        <p:nvPicPr>
          <p:cNvPr id="3" name="Звук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48264544"/>
      </p:ext>
    </p:extLst>
  </p:cSld>
  <p:clrMapOvr>
    <a:masterClrMapping/>
  </p:clrMapOvr>
  <p:transition advTm="14661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1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array</a:t>
            </a:r>
            <a:endParaRPr lang="ru-RU" dirty="0"/>
          </a:p>
        </p:txBody>
      </p:sp>
      <p:grpSp>
        <p:nvGrpSpPr>
          <p:cNvPr id="26" name="Group 25"/>
          <p:cNvGrpSpPr/>
          <p:nvPr/>
        </p:nvGrpSpPr>
        <p:grpSpPr>
          <a:xfrm>
            <a:off x="1564015" y="994894"/>
            <a:ext cx="4980975" cy="2881382"/>
            <a:chOff x="1564015" y="994894"/>
            <a:chExt cx="4980975" cy="2881382"/>
          </a:xfrm>
        </p:grpSpPr>
        <p:sp>
          <p:nvSpPr>
            <p:cNvPr id="5" name="Rectangle 4"/>
            <p:cNvSpPr/>
            <p:nvPr/>
          </p:nvSpPr>
          <p:spPr bwMode="auto">
            <a:xfrm>
              <a:off x="3185747" y="2324873"/>
              <a:ext cx="2027808" cy="1413844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3600" b="1" dirty="0" smtClean="0">
                  <a:latin typeface="Neo Sans Intel" pitchFamily="34" charset="0"/>
                  <a:cs typeface="Arial" pitchFamily="34" charset="0"/>
                </a:rPr>
                <a:t>Memory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3871452" y="1362769"/>
              <a:ext cx="712839" cy="962103"/>
              <a:chOff x="3871452" y="1362769"/>
              <a:chExt cx="712839" cy="962103"/>
            </a:xfrm>
          </p:grpSpPr>
          <p:cxnSp>
            <p:nvCxnSpPr>
              <p:cNvPr id="7" name="Straight Arrow Connector 6"/>
              <p:cNvCxnSpPr/>
              <p:nvPr/>
            </p:nvCxnSpPr>
            <p:spPr bwMode="auto">
              <a:xfrm>
                <a:off x="3871452" y="1364226"/>
                <a:ext cx="0" cy="960646"/>
              </a:xfrm>
              <a:prstGeom prst="straightConnector1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cxnSp>
            <p:nvCxnSpPr>
              <p:cNvPr id="8" name="Straight Arrow Connector 7"/>
              <p:cNvCxnSpPr/>
              <p:nvPr/>
            </p:nvCxnSpPr>
            <p:spPr bwMode="auto">
              <a:xfrm>
                <a:off x="4086580" y="1364226"/>
                <a:ext cx="0" cy="960646"/>
              </a:xfrm>
              <a:prstGeom prst="straightConnector1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cxnSp>
            <p:nvCxnSpPr>
              <p:cNvPr id="9" name="Straight Arrow Connector 8"/>
              <p:cNvCxnSpPr/>
              <p:nvPr/>
            </p:nvCxnSpPr>
            <p:spPr bwMode="auto">
              <a:xfrm>
                <a:off x="4584291" y="1362769"/>
                <a:ext cx="0" cy="960646"/>
              </a:xfrm>
              <a:prstGeom prst="straightConnector1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10" name="Rectangle 9"/>
              <p:cNvSpPr/>
              <p:nvPr/>
            </p:nvSpPr>
            <p:spPr>
              <a:xfrm>
                <a:off x="4199651" y="1659883"/>
                <a:ext cx="3113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latin typeface="Consolas" pitchFamily="49" charset="0"/>
                    <a:cs typeface="Consolas" pitchFamily="49" charset="0"/>
                  </a:rPr>
                  <a:t>…</a:t>
                </a:r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3418362" y="994894"/>
              <a:ext cx="17189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address (M bits)</a:t>
              </a:r>
              <a:endParaRPr lang="en-US" dirty="0">
                <a:latin typeface="Neo Sans Intel" pitchFamily="34" charset="0"/>
                <a:cs typeface="Arial" pitchFamily="34" charset="0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 rot="5400000" flipV="1">
              <a:off x="2348276" y="2692738"/>
              <a:ext cx="712839" cy="962103"/>
              <a:chOff x="816077" y="2208887"/>
              <a:chExt cx="712839" cy="962103"/>
            </a:xfrm>
          </p:grpSpPr>
          <p:cxnSp>
            <p:nvCxnSpPr>
              <p:cNvPr id="12" name="Straight Arrow Connector 11"/>
              <p:cNvCxnSpPr/>
              <p:nvPr/>
            </p:nvCxnSpPr>
            <p:spPr bwMode="auto">
              <a:xfrm>
                <a:off x="816077" y="2210344"/>
                <a:ext cx="0" cy="960646"/>
              </a:xfrm>
              <a:prstGeom prst="straightConnector1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cxnSp>
            <p:nvCxnSpPr>
              <p:cNvPr id="13" name="Straight Arrow Connector 12"/>
              <p:cNvCxnSpPr/>
              <p:nvPr/>
            </p:nvCxnSpPr>
            <p:spPr bwMode="auto">
              <a:xfrm>
                <a:off x="1031205" y="2210344"/>
                <a:ext cx="0" cy="960646"/>
              </a:xfrm>
              <a:prstGeom prst="straightConnector1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cxnSp>
            <p:nvCxnSpPr>
              <p:cNvPr id="14" name="Straight Arrow Connector 13"/>
              <p:cNvCxnSpPr/>
              <p:nvPr/>
            </p:nvCxnSpPr>
            <p:spPr bwMode="auto">
              <a:xfrm>
                <a:off x="1528916" y="2208887"/>
                <a:ext cx="0" cy="960646"/>
              </a:xfrm>
              <a:prstGeom prst="straightConnector1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15" name="Rectangle 14"/>
              <p:cNvSpPr/>
              <p:nvPr/>
            </p:nvSpPr>
            <p:spPr>
              <a:xfrm>
                <a:off x="1144276" y="2506001"/>
                <a:ext cx="3113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latin typeface="Consolas" pitchFamily="49" charset="0"/>
                    <a:cs typeface="Consolas" pitchFamily="49" charset="0"/>
                  </a:rPr>
                  <a:t>…</a:t>
                </a:r>
              </a:p>
            </p:txBody>
          </p:sp>
        </p:grpSp>
        <p:sp>
          <p:nvSpPr>
            <p:cNvPr id="17" name="Rectangle 16"/>
            <p:cNvSpPr/>
            <p:nvPr/>
          </p:nvSpPr>
          <p:spPr>
            <a:xfrm rot="16200000">
              <a:off x="1160923" y="3024503"/>
              <a:ext cx="11755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input data</a:t>
              </a:r>
              <a:endParaRPr lang="en-US" dirty="0">
                <a:latin typeface="Neo Sans Intel" pitchFamily="34" charset="0"/>
                <a:cs typeface="Arial" pitchFamily="34" charset="0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 rot="5400000" flipV="1">
              <a:off x="5338187" y="2692738"/>
              <a:ext cx="712839" cy="962103"/>
              <a:chOff x="816077" y="2208887"/>
              <a:chExt cx="712839" cy="962103"/>
            </a:xfrm>
          </p:grpSpPr>
          <p:cxnSp>
            <p:nvCxnSpPr>
              <p:cNvPr id="19" name="Straight Arrow Connector 18"/>
              <p:cNvCxnSpPr/>
              <p:nvPr/>
            </p:nvCxnSpPr>
            <p:spPr bwMode="auto">
              <a:xfrm>
                <a:off x="816077" y="2210344"/>
                <a:ext cx="0" cy="960646"/>
              </a:xfrm>
              <a:prstGeom prst="straightConnector1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cxnSp>
            <p:nvCxnSpPr>
              <p:cNvPr id="20" name="Straight Arrow Connector 19"/>
              <p:cNvCxnSpPr/>
              <p:nvPr/>
            </p:nvCxnSpPr>
            <p:spPr bwMode="auto">
              <a:xfrm>
                <a:off x="1031205" y="2210344"/>
                <a:ext cx="0" cy="960646"/>
              </a:xfrm>
              <a:prstGeom prst="straightConnector1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cxnSp>
            <p:nvCxnSpPr>
              <p:cNvPr id="21" name="Straight Arrow Connector 20"/>
              <p:cNvCxnSpPr/>
              <p:nvPr/>
            </p:nvCxnSpPr>
            <p:spPr bwMode="auto">
              <a:xfrm>
                <a:off x="1528916" y="2208887"/>
                <a:ext cx="0" cy="960646"/>
              </a:xfrm>
              <a:prstGeom prst="straightConnector1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22" name="Rectangle 21"/>
              <p:cNvSpPr/>
              <p:nvPr/>
            </p:nvSpPr>
            <p:spPr>
              <a:xfrm>
                <a:off x="1144276" y="2506001"/>
                <a:ext cx="3113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latin typeface="Consolas" pitchFamily="49" charset="0"/>
                    <a:cs typeface="Consolas" pitchFamily="49" charset="0"/>
                  </a:rPr>
                  <a:t>…</a:t>
                </a:r>
              </a:p>
            </p:txBody>
          </p:sp>
        </p:grpSp>
        <p:sp>
          <p:nvSpPr>
            <p:cNvPr id="23" name="Rectangle 22"/>
            <p:cNvSpPr/>
            <p:nvPr/>
          </p:nvSpPr>
          <p:spPr>
            <a:xfrm rot="16200000">
              <a:off x="5693218" y="3024504"/>
              <a:ext cx="13342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output data</a:t>
              </a:r>
              <a:endParaRPr lang="en-US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 rot="16200000">
              <a:off x="1617407" y="3024503"/>
              <a:ext cx="8835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(N bits)</a:t>
              </a:r>
              <a:endParaRPr lang="en-US" dirty="0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1846798" y="994894"/>
            <a:ext cx="4705705" cy="2881382"/>
            <a:chOff x="5781025" y="81183"/>
            <a:chExt cx="4705705" cy="2881382"/>
          </a:xfrm>
        </p:grpSpPr>
        <p:grpSp>
          <p:nvGrpSpPr>
            <p:cNvPr id="27" name="Group 26"/>
            <p:cNvGrpSpPr/>
            <p:nvPr/>
          </p:nvGrpSpPr>
          <p:grpSpPr>
            <a:xfrm>
              <a:off x="5781025" y="81183"/>
              <a:ext cx="4705705" cy="2881382"/>
              <a:chOff x="1839285" y="994894"/>
              <a:chExt cx="4705705" cy="2881382"/>
            </a:xfrm>
          </p:grpSpPr>
          <p:sp>
            <p:nvSpPr>
              <p:cNvPr id="28" name="Rectangle 27"/>
              <p:cNvSpPr/>
              <p:nvPr/>
            </p:nvSpPr>
            <p:spPr bwMode="auto">
              <a:xfrm>
                <a:off x="3185747" y="2324873"/>
                <a:ext cx="2027808" cy="1413844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3600" b="1" dirty="0" smtClean="0">
                    <a:latin typeface="Neo Sans Intel" pitchFamily="34" charset="0"/>
                    <a:cs typeface="Arial" pitchFamily="34" charset="0"/>
                  </a:rPr>
                  <a:t>Memory</a:t>
                </a:r>
              </a:p>
            </p:txBody>
          </p:sp>
          <p:cxnSp>
            <p:nvCxnSpPr>
              <p:cNvPr id="45" name="Straight Arrow Connector 44"/>
              <p:cNvCxnSpPr/>
              <p:nvPr/>
            </p:nvCxnSpPr>
            <p:spPr bwMode="auto">
              <a:xfrm>
                <a:off x="4268276" y="1364226"/>
                <a:ext cx="0" cy="960646"/>
              </a:xfrm>
              <a:prstGeom prst="straightConnector1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30" name="Rectangle 29"/>
              <p:cNvSpPr/>
              <p:nvPr/>
            </p:nvSpPr>
            <p:spPr>
              <a:xfrm>
                <a:off x="3805487" y="994894"/>
                <a:ext cx="9446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>
                    <a:latin typeface="Neo Sans Intel" pitchFamily="34" charset="0"/>
                    <a:cs typeface="Arial" pitchFamily="34" charset="0"/>
                  </a:rPr>
                  <a:t>address</a:t>
                </a:r>
                <a:endParaRPr lang="en-US" dirty="0">
                  <a:latin typeface="Neo Sans Intel" pitchFamily="34" charset="0"/>
                  <a:cs typeface="Arial" pitchFamily="34" charset="0"/>
                </a:endParaRPr>
              </a:p>
            </p:txBody>
          </p:sp>
          <p:cxnSp>
            <p:nvCxnSpPr>
              <p:cNvPr id="41" name="Straight Arrow Connector 40"/>
              <p:cNvCxnSpPr/>
              <p:nvPr/>
            </p:nvCxnSpPr>
            <p:spPr bwMode="auto">
              <a:xfrm rot="5400000" flipV="1">
                <a:off x="2705424" y="2552175"/>
                <a:ext cx="0" cy="960646"/>
              </a:xfrm>
              <a:prstGeom prst="straightConnector1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32" name="Rectangle 31"/>
              <p:cNvSpPr/>
              <p:nvPr/>
            </p:nvSpPr>
            <p:spPr>
              <a:xfrm rot="16200000">
                <a:off x="1436193" y="3024504"/>
                <a:ext cx="11755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>
                    <a:latin typeface="Neo Sans Intel" pitchFamily="34" charset="0"/>
                    <a:cs typeface="Arial" pitchFamily="34" charset="0"/>
                  </a:rPr>
                  <a:t>input data</a:t>
                </a:r>
                <a:endParaRPr lang="en-US" dirty="0">
                  <a:latin typeface="Neo Sans Intel" pitchFamily="34" charset="0"/>
                  <a:cs typeface="Arial" pitchFamily="34" charset="0"/>
                </a:endParaRPr>
              </a:p>
            </p:txBody>
          </p:sp>
          <p:cxnSp>
            <p:nvCxnSpPr>
              <p:cNvPr id="37" name="Straight Arrow Connector 36"/>
              <p:cNvCxnSpPr/>
              <p:nvPr/>
            </p:nvCxnSpPr>
            <p:spPr bwMode="auto">
              <a:xfrm rot="5400000" flipV="1">
                <a:off x="5695336" y="2552176"/>
                <a:ext cx="0" cy="960646"/>
              </a:xfrm>
              <a:prstGeom prst="straightConnector1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34" name="Rectangle 33"/>
              <p:cNvSpPr/>
              <p:nvPr/>
            </p:nvSpPr>
            <p:spPr>
              <a:xfrm rot="16200000">
                <a:off x="5693218" y="3024504"/>
                <a:ext cx="13342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>
                    <a:latin typeface="Neo Sans Intel" pitchFamily="34" charset="0"/>
                    <a:cs typeface="Arial" pitchFamily="34" charset="0"/>
                  </a:rPr>
                  <a:t>output data</a:t>
                </a:r>
                <a:endParaRPr lang="en-US" dirty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cxnSp>
          <p:nvCxnSpPr>
            <p:cNvPr id="49" name="Straight Connector 48"/>
            <p:cNvCxnSpPr/>
            <p:nvPr/>
          </p:nvCxnSpPr>
          <p:spPr bwMode="auto">
            <a:xfrm flipV="1">
              <a:off x="8141391" y="855406"/>
              <a:ext cx="139488" cy="139488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50" name="TextBox 49"/>
            <p:cNvSpPr txBox="1"/>
            <p:nvPr/>
          </p:nvSpPr>
          <p:spPr>
            <a:xfrm>
              <a:off x="8280879" y="670740"/>
              <a:ext cx="3161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+mn-lt"/>
                </a:rPr>
                <a:t>M</a:t>
              </a:r>
              <a:endParaRPr lang="ru-RU" sz="1200" dirty="0" err="1" smtClean="0">
                <a:latin typeface="+mn-lt"/>
              </a:endParaRPr>
            </a:p>
          </p:txBody>
        </p:sp>
        <p:cxnSp>
          <p:nvCxnSpPr>
            <p:cNvPr id="51" name="Straight Connector 50"/>
            <p:cNvCxnSpPr/>
            <p:nvPr/>
          </p:nvCxnSpPr>
          <p:spPr bwMode="auto">
            <a:xfrm flipV="1">
              <a:off x="6506800" y="2030133"/>
              <a:ext cx="139488" cy="139488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52" name="TextBox 51"/>
            <p:cNvSpPr txBox="1"/>
            <p:nvPr/>
          </p:nvSpPr>
          <p:spPr>
            <a:xfrm>
              <a:off x="6646288" y="1845467"/>
              <a:ext cx="2840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+mn-lt"/>
                </a:rPr>
                <a:t>N</a:t>
              </a:r>
              <a:endParaRPr lang="ru-RU" sz="1200" dirty="0" err="1" smtClean="0">
                <a:latin typeface="+mn-lt"/>
              </a:endParaRPr>
            </a:p>
          </p:txBody>
        </p:sp>
        <p:cxnSp>
          <p:nvCxnSpPr>
            <p:cNvPr id="53" name="Straight Connector 52"/>
            <p:cNvCxnSpPr/>
            <p:nvPr/>
          </p:nvCxnSpPr>
          <p:spPr bwMode="auto">
            <a:xfrm flipV="1">
              <a:off x="9424523" y="2030133"/>
              <a:ext cx="139488" cy="139488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54" name="TextBox 53"/>
            <p:cNvSpPr txBox="1"/>
            <p:nvPr/>
          </p:nvSpPr>
          <p:spPr>
            <a:xfrm>
              <a:off x="9564011" y="1845467"/>
              <a:ext cx="2840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+mn-lt"/>
                </a:rPr>
                <a:t>N</a:t>
              </a:r>
              <a:endParaRPr lang="ru-RU" sz="1200" dirty="0" err="1" smtClean="0">
                <a:latin typeface="+mn-lt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59404" y="4017818"/>
            <a:ext cx="70327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+mn-lt"/>
              </a:rPr>
              <a:t>Can store 2</a:t>
            </a:r>
            <a:r>
              <a:rPr lang="en-US" sz="2400" baseline="30000" dirty="0" smtClean="0">
                <a:latin typeface="+mn-lt"/>
              </a:rPr>
              <a:t>M </a:t>
            </a:r>
            <a:r>
              <a:rPr lang="en-US" sz="2400" dirty="0" smtClean="0">
                <a:latin typeface="+mn-lt"/>
              </a:rPr>
              <a:t>lines of data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>
                <a:latin typeface="+mn-lt"/>
              </a:rPr>
              <a:t>Each line is </a:t>
            </a:r>
            <a:r>
              <a:rPr lang="en-US" sz="2400" dirty="0" smtClean="0">
                <a:latin typeface="+mn-lt"/>
              </a:rPr>
              <a:t>N bits long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+mn-lt"/>
              </a:rPr>
              <a:t>So, every line can contain number from 0 </a:t>
            </a:r>
            <a:r>
              <a:rPr lang="en-US" sz="2400" dirty="0">
                <a:latin typeface="+mn-lt"/>
              </a:rPr>
              <a:t>to </a:t>
            </a:r>
            <a:r>
              <a:rPr lang="en-US" sz="2400" dirty="0" smtClean="0">
                <a:latin typeface="+mn-lt"/>
              </a:rPr>
              <a:t>2</a:t>
            </a:r>
            <a:r>
              <a:rPr lang="en-US" sz="2400" baseline="30000" dirty="0" smtClean="0">
                <a:latin typeface="+mn-lt"/>
              </a:rPr>
              <a:t>N</a:t>
            </a:r>
            <a:r>
              <a:rPr lang="en-US" sz="2400" dirty="0" smtClean="0">
                <a:latin typeface="+mn-lt"/>
              </a:rPr>
              <a:t>−1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+mn-lt"/>
              </a:rPr>
              <a:t>Is used for register file of CPU</a:t>
            </a:r>
            <a:endParaRPr lang="ru-RU" sz="2400" dirty="0" err="1">
              <a:latin typeface="+mn-lt"/>
            </a:endParaRPr>
          </a:p>
        </p:txBody>
      </p:sp>
      <p:sp>
        <p:nvSpPr>
          <p:cNvPr id="42" name="Rectangle 10"/>
          <p:cNvSpPr/>
          <p:nvPr/>
        </p:nvSpPr>
        <p:spPr>
          <a:xfrm>
            <a:off x="1562289" y="2001168"/>
            <a:ext cx="1475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Neo Sans Intel" pitchFamily="34" charset="0"/>
                <a:cs typeface="Arial" pitchFamily="34" charset="0"/>
              </a:rPr>
              <a:t>Write enable</a:t>
            </a:r>
            <a:endParaRPr lang="en-US" dirty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6" name="Соединительная линия уступом 5"/>
          <p:cNvCxnSpPr>
            <a:endCxn id="42" idx="2"/>
          </p:cNvCxnSpPr>
          <p:nvPr/>
        </p:nvCxnSpPr>
        <p:spPr bwMode="auto">
          <a:xfrm rot="10800000">
            <a:off x="2300152" y="2370501"/>
            <a:ext cx="884138" cy="171563"/>
          </a:xfrm>
          <a:prstGeom prst="bentConnector2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pic>
        <p:nvPicPr>
          <p:cNvPr id="4" name="Звук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65250740"/>
      </p:ext>
    </p:extLst>
  </p:cSld>
  <p:clrMapOvr>
    <a:masterClrMapping/>
  </p:clrMapOvr>
  <p:transition advTm="28963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Critical paths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8</a:t>
            </a:fld>
            <a:endParaRPr lang="en-US" altLang="ja-JP" dirty="0"/>
          </a:p>
        </p:txBody>
      </p:sp>
      <p:pic>
        <p:nvPicPr>
          <p:cNvPr id="4" name="Звук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292278"/>
      </p:ext>
    </p:extLst>
  </p:cSld>
  <p:clrMapOvr>
    <a:masterClrMapping/>
  </p:clrMapOvr>
  <p:transition advTm="841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critical path of scheme?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Critical path is the slowest </a:t>
            </a:r>
            <a:r>
              <a:rPr lang="en-US" dirty="0"/>
              <a:t>logic path in the </a:t>
            </a:r>
            <a:r>
              <a:rPr lang="en-US" dirty="0" smtClean="0"/>
              <a:t>circuit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 smtClean="0"/>
              <a:t>Reliable</a:t>
            </a:r>
            <a:r>
              <a:rPr lang="en-US" dirty="0" smtClean="0"/>
              <a:t> result of whole logic path can not be ready until critical path is passed by signal</a:t>
            </a:r>
            <a:endParaRPr lang="ru-RU" dirty="0"/>
          </a:p>
        </p:txBody>
      </p:sp>
      <p:grpSp>
        <p:nvGrpSpPr>
          <p:cNvPr id="4" name="Group 7"/>
          <p:cNvGrpSpPr/>
          <p:nvPr/>
        </p:nvGrpSpPr>
        <p:grpSpPr>
          <a:xfrm>
            <a:off x="2892265" y="4127313"/>
            <a:ext cx="424236" cy="406400"/>
            <a:chOff x="1607464" y="2009795"/>
            <a:chExt cx="720577" cy="690282"/>
          </a:xfrm>
        </p:grpSpPr>
        <p:sp>
          <p:nvSpPr>
            <p:cNvPr id="5" name="Isosceles Triangle 8"/>
            <p:cNvSpPr/>
            <p:nvPr/>
          </p:nvSpPr>
          <p:spPr bwMode="auto">
            <a:xfrm rot="5400000">
              <a:off x="1559859" y="2057400"/>
              <a:ext cx="690282" cy="595071"/>
            </a:xfrm>
            <a:prstGeom prst="triangl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solidFill>
                  <a:schemeClr val="dk1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6" name="Oval 9"/>
            <p:cNvSpPr/>
            <p:nvPr/>
          </p:nvSpPr>
          <p:spPr bwMode="auto">
            <a:xfrm>
              <a:off x="2193570" y="2287699"/>
              <a:ext cx="134471" cy="134471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solidFill>
                  <a:schemeClr val="dk1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</p:grpSp>
      <p:sp>
        <p:nvSpPr>
          <p:cNvPr id="7" name="Flowchart: Delay 10"/>
          <p:cNvSpPr/>
          <p:nvPr/>
        </p:nvSpPr>
        <p:spPr bwMode="auto">
          <a:xfrm>
            <a:off x="3670859" y="4131123"/>
            <a:ext cx="663742" cy="812800"/>
          </a:xfrm>
          <a:custGeom>
            <a:avLst/>
            <a:gdLst>
              <a:gd name="connsiteX0" fmla="*/ 0 w 658964"/>
              <a:gd name="connsiteY0" fmla="*/ 0 h 812800"/>
              <a:gd name="connsiteX1" fmla="*/ 329482 w 658964"/>
              <a:gd name="connsiteY1" fmla="*/ 0 h 812800"/>
              <a:gd name="connsiteX2" fmla="*/ 658964 w 658964"/>
              <a:gd name="connsiteY2" fmla="*/ 406400 h 812800"/>
              <a:gd name="connsiteX3" fmla="*/ 329482 w 658964"/>
              <a:gd name="connsiteY3" fmla="*/ 812800 h 812800"/>
              <a:gd name="connsiteX4" fmla="*/ 0 w 658964"/>
              <a:gd name="connsiteY4" fmla="*/ 812800 h 812800"/>
              <a:gd name="connsiteX5" fmla="*/ 0 w 658964"/>
              <a:gd name="connsiteY5" fmla="*/ 0 h 812800"/>
              <a:gd name="connsiteX0" fmla="*/ 969 w 659933"/>
              <a:gd name="connsiteY0" fmla="*/ 0 h 812800"/>
              <a:gd name="connsiteX1" fmla="*/ 330451 w 659933"/>
              <a:gd name="connsiteY1" fmla="*/ 0 h 812800"/>
              <a:gd name="connsiteX2" fmla="*/ 659933 w 659933"/>
              <a:gd name="connsiteY2" fmla="*/ 406400 h 812800"/>
              <a:gd name="connsiteX3" fmla="*/ 330451 w 659933"/>
              <a:gd name="connsiteY3" fmla="*/ 812800 h 812800"/>
              <a:gd name="connsiteX4" fmla="*/ 969 w 659933"/>
              <a:gd name="connsiteY4" fmla="*/ 812800 h 812800"/>
              <a:gd name="connsiteX5" fmla="*/ 0 w 659933"/>
              <a:gd name="connsiteY5" fmla="*/ 199987 h 812800"/>
              <a:gd name="connsiteX6" fmla="*/ 969 w 659933"/>
              <a:gd name="connsiteY6" fmla="*/ 0 h 812800"/>
              <a:gd name="connsiteX0" fmla="*/ 4778 w 663742"/>
              <a:gd name="connsiteY0" fmla="*/ 0 h 812800"/>
              <a:gd name="connsiteX1" fmla="*/ 334260 w 663742"/>
              <a:gd name="connsiteY1" fmla="*/ 0 h 812800"/>
              <a:gd name="connsiteX2" fmla="*/ 663742 w 663742"/>
              <a:gd name="connsiteY2" fmla="*/ 406400 h 812800"/>
              <a:gd name="connsiteX3" fmla="*/ 334260 w 663742"/>
              <a:gd name="connsiteY3" fmla="*/ 812800 h 812800"/>
              <a:gd name="connsiteX4" fmla="*/ 4778 w 663742"/>
              <a:gd name="connsiteY4" fmla="*/ 812800 h 812800"/>
              <a:gd name="connsiteX5" fmla="*/ 0 w 663742"/>
              <a:gd name="connsiteY5" fmla="*/ 653377 h 812800"/>
              <a:gd name="connsiteX6" fmla="*/ 3809 w 663742"/>
              <a:gd name="connsiteY6" fmla="*/ 199987 h 812800"/>
              <a:gd name="connsiteX7" fmla="*/ 4778 w 663742"/>
              <a:gd name="connsiteY7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3742" h="812800">
                <a:moveTo>
                  <a:pt x="4778" y="0"/>
                </a:moveTo>
                <a:lnTo>
                  <a:pt x="334260" y="0"/>
                </a:lnTo>
                <a:cubicBezTo>
                  <a:pt x="516228" y="0"/>
                  <a:pt x="663742" y="181951"/>
                  <a:pt x="663742" y="406400"/>
                </a:cubicBezTo>
                <a:cubicBezTo>
                  <a:pt x="663742" y="630849"/>
                  <a:pt x="516228" y="812800"/>
                  <a:pt x="334260" y="812800"/>
                </a:cubicBezTo>
                <a:lnTo>
                  <a:pt x="4778" y="812800"/>
                </a:lnTo>
                <a:lnTo>
                  <a:pt x="0" y="653377"/>
                </a:lnTo>
                <a:cubicBezTo>
                  <a:pt x="1270" y="502247"/>
                  <a:pt x="2539" y="351117"/>
                  <a:pt x="3809" y="199987"/>
                </a:cubicBezTo>
                <a:lnTo>
                  <a:pt x="4778" y="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solidFill>
                <a:schemeClr val="dk1"/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8" name="Flowchart: Delay 18"/>
          <p:cNvSpPr/>
          <p:nvPr/>
        </p:nvSpPr>
        <p:spPr bwMode="auto">
          <a:xfrm flipH="1">
            <a:off x="4923119" y="3512855"/>
            <a:ext cx="632999" cy="820453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3276 w 10041"/>
              <a:gd name="connsiteY0" fmla="*/ 0 h 10023"/>
              <a:gd name="connsiteX1" fmla="*/ 10041 w 10041"/>
              <a:gd name="connsiteY1" fmla="*/ 23 h 10023"/>
              <a:gd name="connsiteX2" fmla="*/ 8374 w 10041"/>
              <a:gd name="connsiteY2" fmla="*/ 5023 h 10023"/>
              <a:gd name="connsiteX3" fmla="*/ 10041 w 10041"/>
              <a:gd name="connsiteY3" fmla="*/ 10023 h 10023"/>
              <a:gd name="connsiteX4" fmla="*/ 1708 w 10041"/>
              <a:gd name="connsiteY4" fmla="*/ 10023 h 10023"/>
              <a:gd name="connsiteX5" fmla="*/ 41 w 10041"/>
              <a:gd name="connsiteY5" fmla="*/ 5023 h 10023"/>
              <a:gd name="connsiteX6" fmla="*/ 3276 w 10041"/>
              <a:gd name="connsiteY6" fmla="*/ 0 h 10023"/>
              <a:gd name="connsiteX0" fmla="*/ 3237 w 10002"/>
              <a:gd name="connsiteY0" fmla="*/ 0 h 10070"/>
              <a:gd name="connsiteX1" fmla="*/ 10002 w 10002"/>
              <a:gd name="connsiteY1" fmla="*/ 23 h 10070"/>
              <a:gd name="connsiteX2" fmla="*/ 8335 w 10002"/>
              <a:gd name="connsiteY2" fmla="*/ 5023 h 10070"/>
              <a:gd name="connsiteX3" fmla="*/ 10002 w 10002"/>
              <a:gd name="connsiteY3" fmla="*/ 10023 h 10070"/>
              <a:gd name="connsiteX4" fmla="*/ 3656 w 10002"/>
              <a:gd name="connsiteY4" fmla="*/ 10070 h 10070"/>
              <a:gd name="connsiteX5" fmla="*/ 2 w 10002"/>
              <a:gd name="connsiteY5" fmla="*/ 5023 h 10070"/>
              <a:gd name="connsiteX6" fmla="*/ 3237 w 10002"/>
              <a:gd name="connsiteY6" fmla="*/ 0 h 10070"/>
              <a:gd name="connsiteX0" fmla="*/ 3237 w 10002"/>
              <a:gd name="connsiteY0" fmla="*/ 0 h 10070"/>
              <a:gd name="connsiteX1" fmla="*/ 10002 w 10002"/>
              <a:gd name="connsiteY1" fmla="*/ 23 h 10070"/>
              <a:gd name="connsiteX2" fmla="*/ 7439 w 10002"/>
              <a:gd name="connsiteY2" fmla="*/ 5023 h 10070"/>
              <a:gd name="connsiteX3" fmla="*/ 10002 w 10002"/>
              <a:gd name="connsiteY3" fmla="*/ 10023 h 10070"/>
              <a:gd name="connsiteX4" fmla="*/ 3656 w 10002"/>
              <a:gd name="connsiteY4" fmla="*/ 10070 h 10070"/>
              <a:gd name="connsiteX5" fmla="*/ 2 w 10002"/>
              <a:gd name="connsiteY5" fmla="*/ 5023 h 10070"/>
              <a:gd name="connsiteX6" fmla="*/ 3237 w 10002"/>
              <a:gd name="connsiteY6" fmla="*/ 0 h 10070"/>
              <a:gd name="connsiteX0" fmla="*/ 2761 w 9526"/>
              <a:gd name="connsiteY0" fmla="*/ 0 h 10070"/>
              <a:gd name="connsiteX1" fmla="*/ 9526 w 9526"/>
              <a:gd name="connsiteY1" fmla="*/ 23 h 10070"/>
              <a:gd name="connsiteX2" fmla="*/ 6963 w 9526"/>
              <a:gd name="connsiteY2" fmla="*/ 5023 h 10070"/>
              <a:gd name="connsiteX3" fmla="*/ 9526 w 9526"/>
              <a:gd name="connsiteY3" fmla="*/ 10023 h 10070"/>
              <a:gd name="connsiteX4" fmla="*/ 3180 w 9526"/>
              <a:gd name="connsiteY4" fmla="*/ 10070 h 10070"/>
              <a:gd name="connsiteX5" fmla="*/ 2 w 9526"/>
              <a:gd name="connsiteY5" fmla="*/ 5023 h 10070"/>
              <a:gd name="connsiteX6" fmla="*/ 2761 w 9526"/>
              <a:gd name="connsiteY6" fmla="*/ 0 h 10070"/>
              <a:gd name="connsiteX0" fmla="*/ 2898 w 10000"/>
              <a:gd name="connsiteY0" fmla="*/ 0 h 10000"/>
              <a:gd name="connsiteX1" fmla="*/ 10000 w 10000"/>
              <a:gd name="connsiteY1" fmla="*/ 23 h 10000"/>
              <a:gd name="connsiteX2" fmla="*/ 7309 w 10000"/>
              <a:gd name="connsiteY2" fmla="*/ 4988 h 10000"/>
              <a:gd name="connsiteX3" fmla="*/ 10000 w 10000"/>
              <a:gd name="connsiteY3" fmla="*/ 9953 h 10000"/>
              <a:gd name="connsiteX4" fmla="*/ 3338 w 10000"/>
              <a:gd name="connsiteY4" fmla="*/ 10000 h 10000"/>
              <a:gd name="connsiteX5" fmla="*/ 2 w 10000"/>
              <a:gd name="connsiteY5" fmla="*/ 4988 h 10000"/>
              <a:gd name="connsiteX6" fmla="*/ 2898 w 10000"/>
              <a:gd name="connsiteY6" fmla="*/ 0 h 10000"/>
              <a:gd name="connsiteX0" fmla="*/ 4522 w 10008"/>
              <a:gd name="connsiteY0" fmla="*/ 0 h 10000"/>
              <a:gd name="connsiteX1" fmla="*/ 10008 w 10008"/>
              <a:gd name="connsiteY1" fmla="*/ 23 h 10000"/>
              <a:gd name="connsiteX2" fmla="*/ 7317 w 10008"/>
              <a:gd name="connsiteY2" fmla="*/ 4988 h 10000"/>
              <a:gd name="connsiteX3" fmla="*/ 10008 w 10008"/>
              <a:gd name="connsiteY3" fmla="*/ 9953 h 10000"/>
              <a:gd name="connsiteX4" fmla="*/ 3346 w 10008"/>
              <a:gd name="connsiteY4" fmla="*/ 10000 h 10000"/>
              <a:gd name="connsiteX5" fmla="*/ 10 w 10008"/>
              <a:gd name="connsiteY5" fmla="*/ 4988 h 10000"/>
              <a:gd name="connsiteX6" fmla="*/ 4522 w 10008"/>
              <a:gd name="connsiteY6" fmla="*/ 0 h 10000"/>
              <a:gd name="connsiteX0" fmla="*/ 4518 w 10004"/>
              <a:gd name="connsiteY0" fmla="*/ 0 h 10000"/>
              <a:gd name="connsiteX1" fmla="*/ 10004 w 10004"/>
              <a:gd name="connsiteY1" fmla="*/ 23 h 10000"/>
              <a:gd name="connsiteX2" fmla="*/ 7313 w 10004"/>
              <a:gd name="connsiteY2" fmla="*/ 4988 h 10000"/>
              <a:gd name="connsiteX3" fmla="*/ 10004 w 10004"/>
              <a:gd name="connsiteY3" fmla="*/ 9953 h 10000"/>
              <a:gd name="connsiteX4" fmla="*/ 5516 w 10004"/>
              <a:gd name="connsiteY4" fmla="*/ 10000 h 10000"/>
              <a:gd name="connsiteX5" fmla="*/ 6 w 10004"/>
              <a:gd name="connsiteY5" fmla="*/ 4988 h 10000"/>
              <a:gd name="connsiteX6" fmla="*/ 4518 w 10004"/>
              <a:gd name="connsiteY6" fmla="*/ 0 h 10000"/>
              <a:gd name="connsiteX0" fmla="*/ 4530 w 10016"/>
              <a:gd name="connsiteY0" fmla="*/ 0 h 10047"/>
              <a:gd name="connsiteX1" fmla="*/ 10016 w 10016"/>
              <a:gd name="connsiteY1" fmla="*/ 23 h 10047"/>
              <a:gd name="connsiteX2" fmla="*/ 7325 w 10016"/>
              <a:gd name="connsiteY2" fmla="*/ 4988 h 10047"/>
              <a:gd name="connsiteX3" fmla="*/ 10016 w 10016"/>
              <a:gd name="connsiteY3" fmla="*/ 9953 h 10047"/>
              <a:gd name="connsiteX4" fmla="*/ 6439 w 10016"/>
              <a:gd name="connsiteY4" fmla="*/ 10047 h 10047"/>
              <a:gd name="connsiteX5" fmla="*/ 18 w 10016"/>
              <a:gd name="connsiteY5" fmla="*/ 4988 h 10047"/>
              <a:gd name="connsiteX6" fmla="*/ 4530 w 10016"/>
              <a:gd name="connsiteY6" fmla="*/ 0 h 10047"/>
              <a:gd name="connsiteX0" fmla="*/ 5602 w 10001"/>
              <a:gd name="connsiteY0" fmla="*/ 0 h 10024"/>
              <a:gd name="connsiteX1" fmla="*/ 10001 w 10001"/>
              <a:gd name="connsiteY1" fmla="*/ 0 h 10024"/>
              <a:gd name="connsiteX2" fmla="*/ 7310 w 10001"/>
              <a:gd name="connsiteY2" fmla="*/ 4965 h 10024"/>
              <a:gd name="connsiteX3" fmla="*/ 10001 w 10001"/>
              <a:gd name="connsiteY3" fmla="*/ 9930 h 10024"/>
              <a:gd name="connsiteX4" fmla="*/ 6424 w 10001"/>
              <a:gd name="connsiteY4" fmla="*/ 10024 h 10024"/>
              <a:gd name="connsiteX5" fmla="*/ 3 w 10001"/>
              <a:gd name="connsiteY5" fmla="*/ 4965 h 10024"/>
              <a:gd name="connsiteX6" fmla="*/ 5602 w 10001"/>
              <a:gd name="connsiteY6" fmla="*/ 0 h 10024"/>
              <a:gd name="connsiteX0" fmla="*/ 6158 w 9999"/>
              <a:gd name="connsiteY0" fmla="*/ 0 h 10024"/>
              <a:gd name="connsiteX1" fmla="*/ 9999 w 9999"/>
              <a:gd name="connsiteY1" fmla="*/ 0 h 10024"/>
              <a:gd name="connsiteX2" fmla="*/ 7308 w 9999"/>
              <a:gd name="connsiteY2" fmla="*/ 4965 h 10024"/>
              <a:gd name="connsiteX3" fmla="*/ 9999 w 9999"/>
              <a:gd name="connsiteY3" fmla="*/ 9930 h 10024"/>
              <a:gd name="connsiteX4" fmla="*/ 6422 w 9999"/>
              <a:gd name="connsiteY4" fmla="*/ 10024 h 10024"/>
              <a:gd name="connsiteX5" fmla="*/ 1 w 9999"/>
              <a:gd name="connsiteY5" fmla="*/ 4965 h 10024"/>
              <a:gd name="connsiteX6" fmla="*/ 6158 w 9999"/>
              <a:gd name="connsiteY6" fmla="*/ 0 h 10024"/>
              <a:gd name="connsiteX0" fmla="*/ 6159 w 10000"/>
              <a:gd name="connsiteY0" fmla="*/ 0 h 10000"/>
              <a:gd name="connsiteX1" fmla="*/ 10000 w 10000"/>
              <a:gd name="connsiteY1" fmla="*/ 0 h 10000"/>
              <a:gd name="connsiteX2" fmla="*/ 7309 w 10000"/>
              <a:gd name="connsiteY2" fmla="*/ 4953 h 10000"/>
              <a:gd name="connsiteX3" fmla="*/ 10000 w 10000"/>
              <a:gd name="connsiteY3" fmla="*/ 9906 h 10000"/>
              <a:gd name="connsiteX4" fmla="*/ 6423 w 10000"/>
              <a:gd name="connsiteY4" fmla="*/ 10000 h 10000"/>
              <a:gd name="connsiteX5" fmla="*/ 1 w 10000"/>
              <a:gd name="connsiteY5" fmla="*/ 4953 h 10000"/>
              <a:gd name="connsiteX6" fmla="*/ 6159 w 10000"/>
              <a:gd name="connsiteY6" fmla="*/ 0 h 10000"/>
              <a:gd name="connsiteX0" fmla="*/ 6159 w 10000"/>
              <a:gd name="connsiteY0" fmla="*/ 0 h 10000"/>
              <a:gd name="connsiteX1" fmla="*/ 10000 w 10000"/>
              <a:gd name="connsiteY1" fmla="*/ 0 h 10000"/>
              <a:gd name="connsiteX2" fmla="*/ 7309 w 10000"/>
              <a:gd name="connsiteY2" fmla="*/ 4953 h 10000"/>
              <a:gd name="connsiteX3" fmla="*/ 10000 w 10000"/>
              <a:gd name="connsiteY3" fmla="*/ 9906 h 10000"/>
              <a:gd name="connsiteX4" fmla="*/ 6423 w 10000"/>
              <a:gd name="connsiteY4" fmla="*/ 10000 h 10000"/>
              <a:gd name="connsiteX5" fmla="*/ 1 w 10000"/>
              <a:gd name="connsiteY5" fmla="*/ 4953 h 10000"/>
              <a:gd name="connsiteX6" fmla="*/ 6159 w 10000"/>
              <a:gd name="connsiteY6" fmla="*/ 0 h 10000"/>
              <a:gd name="connsiteX0" fmla="*/ 6159 w 10000"/>
              <a:gd name="connsiteY0" fmla="*/ 0 h 10000"/>
              <a:gd name="connsiteX1" fmla="*/ 10000 w 10000"/>
              <a:gd name="connsiteY1" fmla="*/ 0 h 10000"/>
              <a:gd name="connsiteX2" fmla="*/ 7309 w 10000"/>
              <a:gd name="connsiteY2" fmla="*/ 4953 h 10000"/>
              <a:gd name="connsiteX3" fmla="*/ 10000 w 10000"/>
              <a:gd name="connsiteY3" fmla="*/ 9906 h 10000"/>
              <a:gd name="connsiteX4" fmla="*/ 6423 w 10000"/>
              <a:gd name="connsiteY4" fmla="*/ 10000 h 10000"/>
              <a:gd name="connsiteX5" fmla="*/ 1 w 10000"/>
              <a:gd name="connsiteY5" fmla="*/ 4953 h 10000"/>
              <a:gd name="connsiteX6" fmla="*/ 6159 w 10000"/>
              <a:gd name="connsiteY6" fmla="*/ 0 h 10000"/>
              <a:gd name="connsiteX0" fmla="*/ 6159 w 10000"/>
              <a:gd name="connsiteY0" fmla="*/ 0 h 10000"/>
              <a:gd name="connsiteX1" fmla="*/ 10000 w 10000"/>
              <a:gd name="connsiteY1" fmla="*/ 0 h 10000"/>
              <a:gd name="connsiteX2" fmla="*/ 7309 w 10000"/>
              <a:gd name="connsiteY2" fmla="*/ 4953 h 10000"/>
              <a:gd name="connsiteX3" fmla="*/ 10000 w 10000"/>
              <a:gd name="connsiteY3" fmla="*/ 9906 h 10000"/>
              <a:gd name="connsiteX4" fmla="*/ 6423 w 10000"/>
              <a:gd name="connsiteY4" fmla="*/ 10000 h 10000"/>
              <a:gd name="connsiteX5" fmla="*/ 1 w 10000"/>
              <a:gd name="connsiteY5" fmla="*/ 4953 h 10000"/>
              <a:gd name="connsiteX6" fmla="*/ 6159 w 10000"/>
              <a:gd name="connsiteY6" fmla="*/ 0 h 10000"/>
              <a:gd name="connsiteX0" fmla="*/ 6159 w 10000"/>
              <a:gd name="connsiteY0" fmla="*/ 0 h 10000"/>
              <a:gd name="connsiteX1" fmla="*/ 10000 w 10000"/>
              <a:gd name="connsiteY1" fmla="*/ 0 h 10000"/>
              <a:gd name="connsiteX2" fmla="*/ 7309 w 10000"/>
              <a:gd name="connsiteY2" fmla="*/ 4953 h 10000"/>
              <a:gd name="connsiteX3" fmla="*/ 10000 w 10000"/>
              <a:gd name="connsiteY3" fmla="*/ 9906 h 10000"/>
              <a:gd name="connsiteX4" fmla="*/ 6423 w 10000"/>
              <a:gd name="connsiteY4" fmla="*/ 10000 h 10000"/>
              <a:gd name="connsiteX5" fmla="*/ 1 w 10000"/>
              <a:gd name="connsiteY5" fmla="*/ 4953 h 10000"/>
              <a:gd name="connsiteX6" fmla="*/ 6159 w 10000"/>
              <a:gd name="connsiteY6" fmla="*/ 0 h 10000"/>
              <a:gd name="connsiteX0" fmla="*/ 6159 w 10000"/>
              <a:gd name="connsiteY0" fmla="*/ 0 h 10000"/>
              <a:gd name="connsiteX1" fmla="*/ 10000 w 10000"/>
              <a:gd name="connsiteY1" fmla="*/ 0 h 10000"/>
              <a:gd name="connsiteX2" fmla="*/ 7309 w 10000"/>
              <a:gd name="connsiteY2" fmla="*/ 4953 h 10000"/>
              <a:gd name="connsiteX3" fmla="*/ 10000 w 10000"/>
              <a:gd name="connsiteY3" fmla="*/ 9906 h 10000"/>
              <a:gd name="connsiteX4" fmla="*/ 6423 w 10000"/>
              <a:gd name="connsiteY4" fmla="*/ 10000 h 10000"/>
              <a:gd name="connsiteX5" fmla="*/ 1 w 10000"/>
              <a:gd name="connsiteY5" fmla="*/ 4953 h 10000"/>
              <a:gd name="connsiteX6" fmla="*/ 6159 w 10000"/>
              <a:gd name="connsiteY6" fmla="*/ 0 h 10000"/>
              <a:gd name="connsiteX0" fmla="*/ 5924 w 9765"/>
              <a:gd name="connsiteY0" fmla="*/ 0 h 10000"/>
              <a:gd name="connsiteX1" fmla="*/ 9765 w 9765"/>
              <a:gd name="connsiteY1" fmla="*/ 0 h 10000"/>
              <a:gd name="connsiteX2" fmla="*/ 7074 w 9765"/>
              <a:gd name="connsiteY2" fmla="*/ 4953 h 10000"/>
              <a:gd name="connsiteX3" fmla="*/ 9765 w 9765"/>
              <a:gd name="connsiteY3" fmla="*/ 9906 h 10000"/>
              <a:gd name="connsiteX4" fmla="*/ 6188 w 9765"/>
              <a:gd name="connsiteY4" fmla="*/ 10000 h 10000"/>
              <a:gd name="connsiteX5" fmla="*/ 1 w 9765"/>
              <a:gd name="connsiteY5" fmla="*/ 4953 h 10000"/>
              <a:gd name="connsiteX6" fmla="*/ 5924 w 9765"/>
              <a:gd name="connsiteY6" fmla="*/ 0 h 10000"/>
              <a:gd name="connsiteX0" fmla="*/ 6067 w 10039"/>
              <a:gd name="connsiteY0" fmla="*/ 0 h 10000"/>
              <a:gd name="connsiteX1" fmla="*/ 10000 w 10039"/>
              <a:gd name="connsiteY1" fmla="*/ 0 h 10000"/>
              <a:gd name="connsiteX2" fmla="*/ 8034 w 10039"/>
              <a:gd name="connsiteY2" fmla="*/ 1970 h 10000"/>
              <a:gd name="connsiteX3" fmla="*/ 7244 w 10039"/>
              <a:gd name="connsiteY3" fmla="*/ 4953 h 10000"/>
              <a:gd name="connsiteX4" fmla="*/ 10000 w 10039"/>
              <a:gd name="connsiteY4" fmla="*/ 9906 h 10000"/>
              <a:gd name="connsiteX5" fmla="*/ 6337 w 10039"/>
              <a:gd name="connsiteY5" fmla="*/ 10000 h 10000"/>
              <a:gd name="connsiteX6" fmla="*/ 1 w 10039"/>
              <a:gd name="connsiteY6" fmla="*/ 4953 h 10000"/>
              <a:gd name="connsiteX7" fmla="*/ 6067 w 10039"/>
              <a:gd name="connsiteY7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8034 w 10000"/>
              <a:gd name="connsiteY2" fmla="*/ 1970 h 10000"/>
              <a:gd name="connsiteX3" fmla="*/ 7244 w 10000"/>
              <a:gd name="connsiteY3" fmla="*/ 4953 h 10000"/>
              <a:gd name="connsiteX4" fmla="*/ 10000 w 10000"/>
              <a:gd name="connsiteY4" fmla="*/ 9906 h 10000"/>
              <a:gd name="connsiteX5" fmla="*/ 6337 w 10000"/>
              <a:gd name="connsiteY5" fmla="*/ 10000 h 10000"/>
              <a:gd name="connsiteX6" fmla="*/ 1 w 10000"/>
              <a:gd name="connsiteY6" fmla="*/ 4953 h 10000"/>
              <a:gd name="connsiteX7" fmla="*/ 6067 w 10000"/>
              <a:gd name="connsiteY7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8034 w 10000"/>
              <a:gd name="connsiteY2" fmla="*/ 1970 h 10000"/>
              <a:gd name="connsiteX3" fmla="*/ 7244 w 10000"/>
              <a:gd name="connsiteY3" fmla="*/ 4953 h 10000"/>
              <a:gd name="connsiteX4" fmla="*/ 10000 w 10000"/>
              <a:gd name="connsiteY4" fmla="*/ 9906 h 10000"/>
              <a:gd name="connsiteX5" fmla="*/ 6337 w 10000"/>
              <a:gd name="connsiteY5" fmla="*/ 10000 h 10000"/>
              <a:gd name="connsiteX6" fmla="*/ 1 w 10000"/>
              <a:gd name="connsiteY6" fmla="*/ 4953 h 10000"/>
              <a:gd name="connsiteX7" fmla="*/ 6067 w 10000"/>
              <a:gd name="connsiteY7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8034 w 10000"/>
              <a:gd name="connsiteY2" fmla="*/ 1970 h 10000"/>
              <a:gd name="connsiteX3" fmla="*/ 7244 w 10000"/>
              <a:gd name="connsiteY3" fmla="*/ 4953 h 10000"/>
              <a:gd name="connsiteX4" fmla="*/ 10000 w 10000"/>
              <a:gd name="connsiteY4" fmla="*/ 9906 h 10000"/>
              <a:gd name="connsiteX5" fmla="*/ 6337 w 10000"/>
              <a:gd name="connsiteY5" fmla="*/ 10000 h 10000"/>
              <a:gd name="connsiteX6" fmla="*/ 1 w 10000"/>
              <a:gd name="connsiteY6" fmla="*/ 4953 h 10000"/>
              <a:gd name="connsiteX7" fmla="*/ 6067 w 10000"/>
              <a:gd name="connsiteY7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8034 w 10000"/>
              <a:gd name="connsiteY2" fmla="*/ 1970 h 10000"/>
              <a:gd name="connsiteX3" fmla="*/ 7244 w 10000"/>
              <a:gd name="connsiteY3" fmla="*/ 4953 h 10000"/>
              <a:gd name="connsiteX4" fmla="*/ 10000 w 10000"/>
              <a:gd name="connsiteY4" fmla="*/ 9906 h 10000"/>
              <a:gd name="connsiteX5" fmla="*/ 6337 w 10000"/>
              <a:gd name="connsiteY5" fmla="*/ 10000 h 10000"/>
              <a:gd name="connsiteX6" fmla="*/ 1 w 10000"/>
              <a:gd name="connsiteY6" fmla="*/ 4953 h 10000"/>
              <a:gd name="connsiteX7" fmla="*/ 6067 w 10000"/>
              <a:gd name="connsiteY7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8034 w 10000"/>
              <a:gd name="connsiteY2" fmla="*/ 1970 h 10000"/>
              <a:gd name="connsiteX3" fmla="*/ 7244 w 10000"/>
              <a:gd name="connsiteY3" fmla="*/ 4953 h 10000"/>
              <a:gd name="connsiteX4" fmla="*/ 10000 w 10000"/>
              <a:gd name="connsiteY4" fmla="*/ 9906 h 10000"/>
              <a:gd name="connsiteX5" fmla="*/ 6337 w 10000"/>
              <a:gd name="connsiteY5" fmla="*/ 10000 h 10000"/>
              <a:gd name="connsiteX6" fmla="*/ 1 w 10000"/>
              <a:gd name="connsiteY6" fmla="*/ 4953 h 10000"/>
              <a:gd name="connsiteX7" fmla="*/ 6067 w 10000"/>
              <a:gd name="connsiteY7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8034 w 10000"/>
              <a:gd name="connsiteY2" fmla="*/ 1970 h 10000"/>
              <a:gd name="connsiteX3" fmla="*/ 7244 w 10000"/>
              <a:gd name="connsiteY3" fmla="*/ 4953 h 10000"/>
              <a:gd name="connsiteX4" fmla="*/ 10000 w 10000"/>
              <a:gd name="connsiteY4" fmla="*/ 9906 h 10000"/>
              <a:gd name="connsiteX5" fmla="*/ 6337 w 10000"/>
              <a:gd name="connsiteY5" fmla="*/ 10000 h 10000"/>
              <a:gd name="connsiteX6" fmla="*/ 1 w 10000"/>
              <a:gd name="connsiteY6" fmla="*/ 4953 h 10000"/>
              <a:gd name="connsiteX7" fmla="*/ 6067 w 10000"/>
              <a:gd name="connsiteY7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8034 w 10000"/>
              <a:gd name="connsiteY2" fmla="*/ 1970 h 10000"/>
              <a:gd name="connsiteX3" fmla="*/ 7244 w 10000"/>
              <a:gd name="connsiteY3" fmla="*/ 4953 h 10000"/>
              <a:gd name="connsiteX4" fmla="*/ 10000 w 10000"/>
              <a:gd name="connsiteY4" fmla="*/ 9906 h 10000"/>
              <a:gd name="connsiteX5" fmla="*/ 6337 w 10000"/>
              <a:gd name="connsiteY5" fmla="*/ 10000 h 10000"/>
              <a:gd name="connsiteX6" fmla="*/ 1 w 10000"/>
              <a:gd name="connsiteY6" fmla="*/ 4953 h 10000"/>
              <a:gd name="connsiteX7" fmla="*/ 6067 w 10000"/>
              <a:gd name="connsiteY7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10000 w 10000"/>
              <a:gd name="connsiteY4" fmla="*/ 9906 h 10000"/>
              <a:gd name="connsiteX5" fmla="*/ 6337 w 10000"/>
              <a:gd name="connsiteY5" fmla="*/ 10000 h 10000"/>
              <a:gd name="connsiteX6" fmla="*/ 1 w 10000"/>
              <a:gd name="connsiteY6" fmla="*/ 4953 h 10000"/>
              <a:gd name="connsiteX7" fmla="*/ 6067 w 10000"/>
              <a:gd name="connsiteY7" fmla="*/ 0 h 10000"/>
              <a:gd name="connsiteX0" fmla="*/ 6067 w 10064"/>
              <a:gd name="connsiteY0" fmla="*/ 0 h 10000"/>
              <a:gd name="connsiteX1" fmla="*/ 10000 w 10064"/>
              <a:gd name="connsiteY1" fmla="*/ 0 h 10000"/>
              <a:gd name="connsiteX2" fmla="*/ 7914 w 10064"/>
              <a:gd name="connsiteY2" fmla="*/ 2179 h 10000"/>
              <a:gd name="connsiteX3" fmla="*/ 7244 w 10064"/>
              <a:gd name="connsiteY3" fmla="*/ 4953 h 10000"/>
              <a:gd name="connsiteX4" fmla="*/ 8566 w 10064"/>
              <a:gd name="connsiteY4" fmla="*/ 8000 h 10000"/>
              <a:gd name="connsiteX5" fmla="*/ 10000 w 10064"/>
              <a:gd name="connsiteY5" fmla="*/ 9906 h 10000"/>
              <a:gd name="connsiteX6" fmla="*/ 6337 w 10064"/>
              <a:gd name="connsiteY6" fmla="*/ 10000 h 10000"/>
              <a:gd name="connsiteX7" fmla="*/ 1 w 10064"/>
              <a:gd name="connsiteY7" fmla="*/ 4953 h 10000"/>
              <a:gd name="connsiteX8" fmla="*/ 6067 w 10064"/>
              <a:gd name="connsiteY8" fmla="*/ 0 h 10000"/>
              <a:gd name="connsiteX0" fmla="*/ 6067 w 10055"/>
              <a:gd name="connsiteY0" fmla="*/ 0 h 10000"/>
              <a:gd name="connsiteX1" fmla="*/ 10000 w 10055"/>
              <a:gd name="connsiteY1" fmla="*/ 0 h 10000"/>
              <a:gd name="connsiteX2" fmla="*/ 7914 w 10055"/>
              <a:gd name="connsiteY2" fmla="*/ 2179 h 10000"/>
              <a:gd name="connsiteX3" fmla="*/ 7244 w 10055"/>
              <a:gd name="connsiteY3" fmla="*/ 4953 h 10000"/>
              <a:gd name="connsiteX4" fmla="*/ 8566 w 10055"/>
              <a:gd name="connsiteY4" fmla="*/ 8000 h 10000"/>
              <a:gd name="connsiteX5" fmla="*/ 10000 w 10055"/>
              <a:gd name="connsiteY5" fmla="*/ 9906 h 10000"/>
              <a:gd name="connsiteX6" fmla="*/ 6337 w 10055"/>
              <a:gd name="connsiteY6" fmla="*/ 10000 h 10000"/>
              <a:gd name="connsiteX7" fmla="*/ 1 w 10055"/>
              <a:gd name="connsiteY7" fmla="*/ 4953 h 10000"/>
              <a:gd name="connsiteX8" fmla="*/ 6067 w 10055"/>
              <a:gd name="connsiteY8" fmla="*/ 0 h 10000"/>
              <a:gd name="connsiteX0" fmla="*/ 6067 w 10055"/>
              <a:gd name="connsiteY0" fmla="*/ 0 h 10000"/>
              <a:gd name="connsiteX1" fmla="*/ 10000 w 10055"/>
              <a:gd name="connsiteY1" fmla="*/ 0 h 10000"/>
              <a:gd name="connsiteX2" fmla="*/ 7914 w 10055"/>
              <a:gd name="connsiteY2" fmla="*/ 2179 h 10000"/>
              <a:gd name="connsiteX3" fmla="*/ 7244 w 10055"/>
              <a:gd name="connsiteY3" fmla="*/ 4953 h 10000"/>
              <a:gd name="connsiteX4" fmla="*/ 8566 w 10055"/>
              <a:gd name="connsiteY4" fmla="*/ 8000 h 10000"/>
              <a:gd name="connsiteX5" fmla="*/ 10000 w 10055"/>
              <a:gd name="connsiteY5" fmla="*/ 9906 h 10000"/>
              <a:gd name="connsiteX6" fmla="*/ 6337 w 10055"/>
              <a:gd name="connsiteY6" fmla="*/ 10000 h 10000"/>
              <a:gd name="connsiteX7" fmla="*/ 1 w 10055"/>
              <a:gd name="connsiteY7" fmla="*/ 4953 h 10000"/>
              <a:gd name="connsiteX8" fmla="*/ 6067 w 10055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14 w 10000"/>
              <a:gd name="connsiteY3" fmla="*/ 4837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8125 w 10000"/>
              <a:gd name="connsiteY2" fmla="*/ 2063 h 10000"/>
              <a:gd name="connsiteX3" fmla="*/ 7214 w 10000"/>
              <a:gd name="connsiteY3" fmla="*/ 4837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8125 w 10000"/>
              <a:gd name="connsiteY2" fmla="*/ 2063 h 10000"/>
              <a:gd name="connsiteX3" fmla="*/ 7214 w 10000"/>
              <a:gd name="connsiteY3" fmla="*/ 4837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6067" y="0"/>
                </a:moveTo>
                <a:lnTo>
                  <a:pt x="10000" y="0"/>
                </a:lnTo>
                <a:cubicBezTo>
                  <a:pt x="9586" y="448"/>
                  <a:pt x="8389" y="1731"/>
                  <a:pt x="8125" y="2063"/>
                </a:cubicBezTo>
                <a:cubicBezTo>
                  <a:pt x="7877" y="2448"/>
                  <a:pt x="7141" y="3848"/>
                  <a:pt x="7214" y="4837"/>
                </a:cubicBezTo>
                <a:cubicBezTo>
                  <a:pt x="7287" y="5826"/>
                  <a:pt x="8348" y="7639"/>
                  <a:pt x="8566" y="8000"/>
                </a:cubicBezTo>
                <a:cubicBezTo>
                  <a:pt x="8754" y="8315"/>
                  <a:pt x="9710" y="9480"/>
                  <a:pt x="10000" y="9906"/>
                </a:cubicBezTo>
                <a:lnTo>
                  <a:pt x="6337" y="10000"/>
                </a:lnTo>
                <a:cubicBezTo>
                  <a:pt x="2638" y="10046"/>
                  <a:pt x="46" y="6620"/>
                  <a:pt x="1" y="4953"/>
                </a:cubicBezTo>
                <a:cubicBezTo>
                  <a:pt x="-44" y="3286"/>
                  <a:pt x="1797" y="0"/>
                  <a:pt x="6067" y="0"/>
                </a:cubicBez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solidFill>
                <a:schemeClr val="dk1"/>
              </a:solidFill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9" name="Elbow Connector 18"/>
          <p:cNvCxnSpPr>
            <a:stCxn id="6" idx="6"/>
            <a:endCxn id="7" idx="6"/>
          </p:cNvCxnSpPr>
          <p:nvPr/>
        </p:nvCxnSpPr>
        <p:spPr bwMode="auto">
          <a:xfrm>
            <a:off x="3316501" y="4330513"/>
            <a:ext cx="358167" cy="597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oval" w="sm" len="sm"/>
            <a:tailEnd type="oval" w="sm" len="sm"/>
          </a:ln>
          <a:effectLst/>
        </p:spPr>
      </p:cxnSp>
      <p:cxnSp>
        <p:nvCxnSpPr>
          <p:cNvPr id="10" name="Elbow Connector 22"/>
          <p:cNvCxnSpPr>
            <a:stCxn id="7" idx="2"/>
            <a:endCxn id="8" idx="4"/>
          </p:cNvCxnSpPr>
          <p:nvPr/>
        </p:nvCxnSpPr>
        <p:spPr bwMode="auto">
          <a:xfrm flipV="1">
            <a:off x="4334601" y="4169217"/>
            <a:ext cx="679290" cy="368306"/>
          </a:xfrm>
          <a:prstGeom prst="bentConnector3">
            <a:avLst/>
          </a:prstGeom>
          <a:solidFill>
            <a:schemeClr val="bg1"/>
          </a:solid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oval" w="sm" len="sm"/>
            <a:tailEnd type="oval" w="sm" len="sm"/>
          </a:ln>
          <a:effectLst/>
        </p:spPr>
      </p:cxnSp>
      <p:cxnSp>
        <p:nvCxnSpPr>
          <p:cNvPr id="12" name="Elbow Connector 25"/>
          <p:cNvCxnSpPr>
            <a:stCxn id="8" idx="2"/>
          </p:cNvCxnSpPr>
          <p:nvPr/>
        </p:nvCxnSpPr>
        <p:spPr bwMode="auto">
          <a:xfrm flipH="1" flipV="1">
            <a:off x="2532931" y="3679794"/>
            <a:ext cx="2508875" cy="2320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oval" w="sm" len="sm"/>
            <a:tailEnd type="oval" w="sm" len="sm"/>
          </a:ln>
          <a:effectLst/>
        </p:spPr>
      </p:cxnSp>
      <p:cxnSp>
        <p:nvCxnSpPr>
          <p:cNvPr id="14" name="Straight Connector 29"/>
          <p:cNvCxnSpPr>
            <a:stCxn id="5" idx="3"/>
          </p:cNvCxnSpPr>
          <p:nvPr/>
        </p:nvCxnSpPr>
        <p:spPr bwMode="auto">
          <a:xfrm flipH="1">
            <a:off x="2529725" y="4330513"/>
            <a:ext cx="362541" cy="3446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oval" w="sm" len="sm"/>
            <a:tailEnd type="oval" w="sm" len="sm"/>
          </a:ln>
          <a:effectLst/>
        </p:spPr>
      </p:cxnSp>
      <p:cxnSp>
        <p:nvCxnSpPr>
          <p:cNvPr id="16" name="Straight Connector 33"/>
          <p:cNvCxnSpPr>
            <a:stCxn id="7" idx="5"/>
          </p:cNvCxnSpPr>
          <p:nvPr/>
        </p:nvCxnSpPr>
        <p:spPr bwMode="auto">
          <a:xfrm flipH="1" flipV="1">
            <a:off x="2515297" y="4782270"/>
            <a:ext cx="1155562" cy="223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oval" w="sm" len="sm"/>
            <a:tailEnd type="oval" w="sm" len="sm"/>
          </a:ln>
          <a:effectLst/>
        </p:spPr>
      </p:cxnSp>
      <p:cxnSp>
        <p:nvCxnSpPr>
          <p:cNvPr id="17" name="Straight Connector 36"/>
          <p:cNvCxnSpPr>
            <a:stCxn id="8" idx="7"/>
          </p:cNvCxnSpPr>
          <p:nvPr/>
        </p:nvCxnSpPr>
        <p:spPr bwMode="auto">
          <a:xfrm>
            <a:off x="5556055" y="3919225"/>
            <a:ext cx="339180" cy="3856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oval" w="sm" len="sm"/>
            <a:tailEnd type="oval" w="sm" len="sm"/>
          </a:ln>
          <a:effectLst/>
        </p:spPr>
      </p:cxnSp>
      <p:sp>
        <p:nvSpPr>
          <p:cNvPr id="19" name="Овал 18"/>
          <p:cNvSpPr/>
          <p:nvPr/>
        </p:nvSpPr>
        <p:spPr bwMode="auto">
          <a:xfrm>
            <a:off x="2008786" y="3512855"/>
            <a:ext cx="328013" cy="311000"/>
          </a:xfrm>
          <a:prstGeom prst="ellipse">
            <a:avLst/>
          </a:prstGeom>
          <a:gradFill flip="none" rotWithShape="1">
            <a:gsLst>
              <a:gs pos="5000">
                <a:schemeClr val="accent2"/>
              </a:gs>
              <a:gs pos="95000">
                <a:schemeClr val="accent1"/>
              </a:gs>
            </a:gsLst>
            <a:lin ang="16200000" scaled="0"/>
            <a:tileRect/>
          </a:gra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0" name="Овал 19"/>
          <p:cNvSpPr/>
          <p:nvPr/>
        </p:nvSpPr>
        <p:spPr bwMode="auto">
          <a:xfrm>
            <a:off x="2008786" y="4169217"/>
            <a:ext cx="328013" cy="311000"/>
          </a:xfrm>
          <a:prstGeom prst="ellipse">
            <a:avLst/>
          </a:prstGeom>
          <a:gradFill flip="none" rotWithShape="1">
            <a:gsLst>
              <a:gs pos="5000">
                <a:schemeClr val="accent2"/>
              </a:gs>
              <a:gs pos="95000">
                <a:schemeClr val="accent1"/>
              </a:gs>
            </a:gsLst>
            <a:lin ang="16200000" scaled="0"/>
            <a:tileRect/>
          </a:gra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1" name="Овал 20"/>
          <p:cNvSpPr/>
          <p:nvPr/>
        </p:nvSpPr>
        <p:spPr bwMode="auto">
          <a:xfrm>
            <a:off x="2008786" y="4632923"/>
            <a:ext cx="328013" cy="311000"/>
          </a:xfrm>
          <a:prstGeom prst="ellipse">
            <a:avLst/>
          </a:prstGeom>
          <a:gradFill flip="none" rotWithShape="1">
            <a:gsLst>
              <a:gs pos="5000">
                <a:schemeClr val="accent2"/>
              </a:gs>
              <a:gs pos="95000">
                <a:schemeClr val="accent1"/>
              </a:gs>
            </a:gsLst>
            <a:lin ang="16200000" scaled="0"/>
            <a:tileRect/>
          </a:gra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2" name="Овал 21"/>
          <p:cNvSpPr/>
          <p:nvPr/>
        </p:nvSpPr>
        <p:spPr bwMode="auto">
          <a:xfrm>
            <a:off x="4170594" y="4370097"/>
            <a:ext cx="328013" cy="311000"/>
          </a:xfrm>
          <a:prstGeom prst="ellipse">
            <a:avLst/>
          </a:prstGeom>
          <a:gradFill flip="none" rotWithShape="1">
            <a:gsLst>
              <a:gs pos="5000">
                <a:schemeClr val="accent2"/>
              </a:gs>
              <a:gs pos="95000">
                <a:schemeClr val="accent1"/>
              </a:gs>
            </a:gsLst>
            <a:lin ang="16200000" scaled="0"/>
            <a:tileRect/>
          </a:gra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3" name="Овал 22"/>
          <p:cNvSpPr/>
          <p:nvPr/>
        </p:nvSpPr>
        <p:spPr bwMode="auto">
          <a:xfrm>
            <a:off x="5351449" y="3763725"/>
            <a:ext cx="328013" cy="311000"/>
          </a:xfrm>
          <a:prstGeom prst="ellipse">
            <a:avLst/>
          </a:prstGeom>
          <a:gradFill flip="none" rotWithShape="1">
            <a:gsLst>
              <a:gs pos="5000">
                <a:schemeClr val="accent2"/>
              </a:gs>
              <a:gs pos="95000">
                <a:schemeClr val="accent1"/>
              </a:gs>
            </a:gsLst>
            <a:lin ang="16200000" scaled="0"/>
            <a:tileRect/>
          </a:gra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11" name="Звук 1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9637230"/>
      </p:ext>
    </p:extLst>
  </p:cSld>
  <p:clrMapOvr>
    <a:masterClrMapping/>
  </p:clrMapOvr>
  <p:transition advTm="17576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46588E-6 L 0.31632 -0.0002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16" y="-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02637E-6 L 0.07691 -0.0002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37" y="-2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6595E-6 L 0.16563 -0.0002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691 -0.00023 L 0.16285 -0.0004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8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27944E-6 L 0.07482 -0.05275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3" y="-26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46588E-6 L 0.31632 -0.00023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1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0" grpId="2" animBg="1"/>
      <p:bldP spid="21" grpId="0" animBg="1"/>
      <p:bldP spid="21" grpId="1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3.4|8.5|5.5|12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|9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5.2|25.1|543.9|1.8|0.7|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|12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8|6.6|12.1|35.7|25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7|19.6|12.5|3.6|7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9.3|9.7|33.6|5.1|2.8|3.6|19.7|2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7.6"/>
</p:tagLst>
</file>

<file path=ppt/theme/theme1.xml><?xml version="1.0" encoding="utf-8"?>
<a:theme xmlns:a="http://schemas.openxmlformats.org/drawingml/2006/main" name="mdsp_2011">
  <a:themeElements>
    <a:clrScheme name="intel2011">
      <a:dk1>
        <a:srgbClr val="061922"/>
      </a:dk1>
      <a:lt1>
        <a:srgbClr val="FFFFFF"/>
      </a:lt1>
      <a:dk2>
        <a:srgbClr val="939598"/>
      </a:dk2>
      <a:lt2>
        <a:srgbClr val="B4BABD"/>
      </a:lt2>
      <a:accent1>
        <a:srgbClr val="0071C5"/>
      </a:accent1>
      <a:accent2>
        <a:srgbClr val="00AEEF"/>
      </a:accent2>
      <a:accent3>
        <a:srgbClr val="004280"/>
      </a:accent3>
      <a:accent4>
        <a:srgbClr val="FFDA00"/>
      </a:accent4>
      <a:accent5>
        <a:srgbClr val="A6CE39"/>
      </a:accent5>
      <a:accent6>
        <a:srgbClr val="FDB813"/>
      </a:accent6>
      <a:hlink>
        <a:srgbClr val="0071C5"/>
      </a:hlink>
      <a:folHlink>
        <a:srgbClr val="00AEE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eaLnBrk="0" hangingPunct="0">
          <a:defRPr sz="2000" b="1" smtClean="0">
            <a:latin typeface="Neo Sans Inte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Neo Sans Intel" pitchFamily="34" charset="0"/>
            <a:cs typeface="Arial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+mn-lt"/>
          </a:defRPr>
        </a:defPPr>
      </a:lstStyle>
    </a:txDef>
  </a:objectDefaults>
  <a:extraClrSchemeLst>
    <a:extraClrScheme>
      <a:clrScheme name="2_intel_template_1_111605_BLUE 1">
        <a:dk1>
          <a:srgbClr val="FF5C00"/>
        </a:dk1>
        <a:lt1>
          <a:srgbClr val="FFFFFF"/>
        </a:lt1>
        <a:dk2>
          <a:srgbClr val="0C2E86"/>
        </a:dk2>
        <a:lt2>
          <a:srgbClr val="F5E647"/>
        </a:lt2>
        <a:accent1>
          <a:srgbClr val="A6CAE1"/>
        </a:accent1>
        <a:accent2>
          <a:srgbClr val="567EB9"/>
        </a:accent2>
        <a:accent3>
          <a:srgbClr val="AAADC3"/>
        </a:accent3>
        <a:accent4>
          <a:srgbClr val="DADADA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intel_template_1_111605_BLUE 2">
        <a:dk1>
          <a:srgbClr val="0860A8"/>
        </a:dk1>
        <a:lt1>
          <a:srgbClr val="FFFFFF"/>
        </a:lt1>
        <a:dk2>
          <a:srgbClr val="F5E647"/>
        </a:dk2>
        <a:lt2>
          <a:srgbClr val="FF5C47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6518F"/>
        </a:accent4>
        <a:accent5>
          <a:srgbClr val="D0E1EE"/>
        </a:accent5>
        <a:accent6>
          <a:srgbClr val="4D72A7"/>
        </a:accent6>
        <a:hlink>
          <a:srgbClr val="0C2E86"/>
        </a:hlink>
        <a:folHlink>
          <a:srgbClr val="AA01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intel_template_1_111605_BLUE 3">
        <a:dk1>
          <a:srgbClr val="000000"/>
        </a:dk1>
        <a:lt1>
          <a:srgbClr val="FFFFFF"/>
        </a:lt1>
        <a:dk2>
          <a:srgbClr val="DDDDDD"/>
        </a:dk2>
        <a:lt2>
          <a:srgbClr val="5F5F5F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00000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0C2E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401C71F511A342A8CE5D878AC6A5A2" ma:contentTypeVersion="1" ma:contentTypeDescription="Create a new document." ma:contentTypeScope="" ma:versionID="7780538ac0ddf0014d7399d2d91bbce0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ddb0c952b897a810c8a4e377cff6bff8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C5CC5FB6-44E0-47C0-972B-EBB94824D4B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4A94C8E-3E2B-4AD9-8D67-7815198BE085}">
  <ds:schemaRefs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2E76FF6-93BD-4804-AFC1-4178155785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mdsp_2011</Template>
  <TotalTime>971</TotalTime>
  <Words>373</Words>
  <Application>Microsoft Office PowerPoint</Application>
  <PresentationFormat>Экран (4:3)</PresentationFormat>
  <Paragraphs>164</Paragraphs>
  <Slides>13</Slides>
  <Notes>1</Notes>
  <HiddenSlides>0</HiddenSlides>
  <MMClips>12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4" baseType="lpstr">
      <vt:lpstr>mdsp_2011</vt:lpstr>
      <vt:lpstr>MIPT-MIPS 2013 Sequential logic. Critical paths.</vt:lpstr>
      <vt:lpstr>Layers of Abstraction in Computes Science (CS)</vt:lpstr>
      <vt:lpstr>Combinational and sequential logic</vt:lpstr>
      <vt:lpstr>SR Flip-Flop</vt:lpstr>
      <vt:lpstr>SR unbalanced situation</vt:lpstr>
      <vt:lpstr>D Flip-Flop</vt:lpstr>
      <vt:lpstr>Memory array</vt:lpstr>
      <vt:lpstr>Critical paths</vt:lpstr>
      <vt:lpstr>What is a critical path of scheme?</vt:lpstr>
      <vt:lpstr>Example of critical path finding: Multiplexer</vt:lpstr>
      <vt:lpstr>Example of critical path finding: 2-bit adder</vt:lpstr>
      <vt:lpstr>Thank You</vt:lpstr>
      <vt:lpstr>Презентация PowerPoint</vt:lpstr>
    </vt:vector>
  </TitlesOfParts>
  <Company>Intel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MDSP 2011 Intro</dc:title>
  <dc:creator>atitov</dc:creator>
  <cp:lastModifiedBy>Paul Hooks</cp:lastModifiedBy>
  <cp:revision>95</cp:revision>
  <dcterms:created xsi:type="dcterms:W3CDTF">2011-10-24T08:13:52Z</dcterms:created>
  <dcterms:modified xsi:type="dcterms:W3CDTF">2013-11-02T16:09:16Z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0x0101006F401C71F511A342A8CE5D878AC6A5A2</vt:lpwstr>
  </property>
</Properties>
</file>